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5"/>
  </p:notesMasterIdLst>
  <p:sldIdLst>
    <p:sldId id="257" r:id="rId3"/>
    <p:sldId id="270" r:id="rId4"/>
    <p:sldId id="1038" r:id="rId5"/>
    <p:sldId id="12335" r:id="rId6"/>
    <p:sldId id="1040" r:id="rId7"/>
    <p:sldId id="272" r:id="rId8"/>
    <p:sldId id="1037" r:id="rId9"/>
    <p:sldId id="322" r:id="rId10"/>
    <p:sldId id="271" r:id="rId11"/>
    <p:sldId id="267" r:id="rId12"/>
    <p:sldId id="268" r:id="rId13"/>
    <p:sldId id="12380" r:id="rId14"/>
    <p:sldId id="12381" r:id="rId15"/>
    <p:sldId id="12382" r:id="rId16"/>
    <p:sldId id="12383" r:id="rId17"/>
    <p:sldId id="273" r:id="rId18"/>
    <p:sldId id="274" r:id="rId19"/>
    <p:sldId id="12388" r:id="rId20"/>
    <p:sldId id="12389" r:id="rId21"/>
    <p:sldId id="12390" r:id="rId22"/>
    <p:sldId id="12391" r:id="rId23"/>
    <p:sldId id="12392" r:id="rId24"/>
    <p:sldId id="12393" r:id="rId25"/>
    <p:sldId id="12384" r:id="rId26"/>
    <p:sldId id="12385" r:id="rId27"/>
    <p:sldId id="263" r:id="rId28"/>
    <p:sldId id="12386" r:id="rId29"/>
    <p:sldId id="264" r:id="rId30"/>
    <p:sldId id="12387" r:id="rId31"/>
    <p:sldId id="12374" r:id="rId32"/>
    <p:sldId id="266" r:id="rId33"/>
    <p:sldId id="1237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8CEEA4-263C-4391-AEF2-BB5B6DD8C5E7}">
          <p14:sldIdLst>
            <p14:sldId id="257"/>
            <p14:sldId id="270"/>
            <p14:sldId id="1038"/>
            <p14:sldId id="12335"/>
            <p14:sldId id="1040"/>
            <p14:sldId id="272"/>
          </p14:sldIdLst>
        </p14:section>
        <p14:section name="Session 4" id="{91550AF7-6DB5-48A5-9688-65D1709C821A}">
          <p14:sldIdLst>
            <p14:sldId id="1037"/>
            <p14:sldId id="322"/>
            <p14:sldId id="271"/>
            <p14:sldId id="267"/>
            <p14:sldId id="268"/>
            <p14:sldId id="12380"/>
            <p14:sldId id="12381"/>
            <p14:sldId id="12382"/>
            <p14:sldId id="12383"/>
            <p14:sldId id="273"/>
            <p14:sldId id="274"/>
            <p14:sldId id="12388"/>
            <p14:sldId id="12389"/>
            <p14:sldId id="12390"/>
            <p14:sldId id="12391"/>
            <p14:sldId id="12392"/>
            <p14:sldId id="12393"/>
            <p14:sldId id="12384"/>
            <p14:sldId id="12385"/>
            <p14:sldId id="263"/>
            <p14:sldId id="12386"/>
            <p14:sldId id="264"/>
            <p14:sldId id="12387"/>
            <p14:sldId id="12374"/>
            <p14:sldId id="266"/>
            <p14:sldId id="12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CEC"/>
    <a:srgbClr val="031081"/>
    <a:srgbClr val="1287C3"/>
    <a:srgbClr val="E8F1FB"/>
    <a:srgbClr val="CDE3F8"/>
    <a:srgbClr val="D64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3963" autoAdjust="0"/>
  </p:normalViewPr>
  <p:slideViewPr>
    <p:cSldViewPr snapToGrid="0">
      <p:cViewPr varScale="1">
        <p:scale>
          <a:sx n="92" d="100"/>
          <a:sy n="92" d="100"/>
        </p:scale>
        <p:origin x="68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700E9-7EDC-45C5-94AB-CF0B73FDDD23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D33BF-CFF5-4CC8-A13B-CFE58AD2723B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OBS:Desktop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D33BF-CFF5-4CC8-A13B-CFE58AD2723B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D33BF-CFF5-4CC8-A13B-CFE58AD2723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367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589CB-4416-38B7-0117-593D96C8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FA392-F773-D502-6BBF-EFCD5A534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B0C0C-7D14-404E-A905-BA11FCA9C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EC4D1-E7C2-A7C2-53DC-BAD51D8FA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D33BF-CFF5-4CC8-A13B-CFE58AD2723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730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0" dirty="0" err="1"/>
              <a:t>OBS:Round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1. A: </a:t>
            </a:r>
          </a:p>
          <a:p>
            <a:r>
              <a:rPr lang="en-US" b="0" dirty="0"/>
              <a:t>2. B: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D33BF-CFF5-4CC8-A13B-CFE58AD272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FDB70-59A5-90CE-A687-40750F9EE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AA0B7-B06B-9F7A-633A-A19331C50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8FC61-473F-52FE-EA23-75DF7C59D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OBS:Round</a:t>
            </a:r>
            <a:endParaRPr lang="en-US" dirty="0"/>
          </a:p>
          <a:p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87957-DDAB-CEA7-174B-07C8A2A7D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D33BF-CFF5-4CC8-A13B-CFE58AD2723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14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OBS:Desktop</a:t>
            </a:r>
            <a:endParaRPr lang="en-US" dirty="0"/>
          </a:p>
          <a:p>
            <a:endParaRPr lang="en-US" dirty="0"/>
          </a:p>
          <a:p>
            <a:r>
              <a:rPr lang="en-US" dirty="0"/>
              <a:t>Before we begin, I am grateful to these resources which shapes the delivery and content of this workshop.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DCA169-9809-45F2-811C-9456F274318A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fld>
            <a:endParaRPr kumimoji="0" lang="en-MY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OBS:Desktop</a:t>
            </a:r>
            <a:endParaRPr lang="en-US" dirty="0"/>
          </a:p>
          <a:p>
            <a:endParaRPr lang="en-US" dirty="0"/>
          </a:p>
          <a:p>
            <a:r>
              <a:rPr lang="en-US" dirty="0"/>
              <a:t>With that, allow me to introduce myself.</a:t>
            </a:r>
          </a:p>
          <a:p>
            <a:r>
              <a:rPr lang="en-US" dirty="0"/>
              <a:t>My name is Daniel Vong.</a:t>
            </a:r>
          </a:p>
          <a:p>
            <a:r>
              <a:rPr lang="en-US" dirty="0"/>
              <a:t>I am the Co-Founder and CTO at Wangi Lai PLT that designs and developed the BAWA Cane, a clip-on smart device for existing white canes for the blind and visually impaired to better navigate their surrounding environment.</a:t>
            </a:r>
          </a:p>
          <a:p>
            <a:r>
              <a:rPr lang="en-US" dirty="0"/>
              <a:t>I started my startup journey after having gone through the heart-breaking ordeal of my late grandmother losing her sight due to cataract and glaucoma.</a:t>
            </a:r>
          </a:p>
          <a:p>
            <a:endParaRPr lang="en-US" dirty="0"/>
          </a:p>
          <a:p>
            <a:r>
              <a:rPr lang="en-US" dirty="0"/>
              <a:t>I graduated with a Bachelor of Engineering (Hons) (Robotics &amp; Mechatronics) and Bachelor of Computer Science.</a:t>
            </a:r>
          </a:p>
          <a:p>
            <a:r>
              <a:rPr lang="en-US" dirty="0"/>
              <a:t>In addition, I am a 3 times Microsoft Certified Professional specializing in Internet of Things, Power Platform, and AI.</a:t>
            </a:r>
          </a:p>
          <a:p>
            <a:endParaRPr lang="en-US" dirty="0"/>
          </a:p>
          <a:p>
            <a:r>
              <a:rPr lang="en-US" dirty="0"/>
              <a:t>I am a Professional Technologist registered with Malaysia Board of Technologist (MBOT).</a:t>
            </a:r>
          </a:p>
          <a:p>
            <a:endParaRPr lang="en-MY" dirty="0"/>
          </a:p>
          <a:p>
            <a:r>
              <a:rPr lang="en-MY" dirty="0"/>
              <a:t>I am a Chartered Engineer recognised by Engineering Council UK and a member of Institution of Engineering and Technology working towards my European Engineer status with Engineers Europe. </a:t>
            </a:r>
          </a:p>
          <a:p>
            <a:endParaRPr lang="en-MY" dirty="0"/>
          </a:p>
          <a:p>
            <a:r>
              <a:rPr lang="en-MY" dirty="0"/>
              <a:t>Last, but most importantly, I am a HRD Corp Accredited 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CA169-9809-45F2-811C-9456F274318A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910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B15B7-1628-B42B-EDC9-ADE9755BC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2A3B2-93A9-752D-BC33-C7DF87078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FB32F-C086-19C9-D07C-FB5F6C9F0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OBS:Desktop</a:t>
            </a:r>
            <a:endParaRPr lang="en-US" dirty="0"/>
          </a:p>
          <a:p>
            <a:endParaRPr lang="en-US" dirty="0"/>
          </a:p>
          <a:p>
            <a:r>
              <a:rPr lang="en-US" dirty="0"/>
              <a:t>With that, allow me to introduce myself.</a:t>
            </a:r>
          </a:p>
          <a:p>
            <a:r>
              <a:rPr lang="en-US" dirty="0"/>
              <a:t>My name is Daniel Vong.</a:t>
            </a:r>
          </a:p>
          <a:p>
            <a:r>
              <a:rPr lang="en-US" dirty="0"/>
              <a:t>I am the Co-Founder and CTO at Wangi Lai PLT that designs and developed the BAWA Cane, a clip-on smart device for existing white canes for the blind and visually impaired to better navigate their surrounding environment.</a:t>
            </a:r>
          </a:p>
          <a:p>
            <a:r>
              <a:rPr lang="en-US" dirty="0"/>
              <a:t>I started my startup journey after having gone through the heart-breaking ordeal of my late grandmother losing her sight due to cataract and glaucoma.</a:t>
            </a:r>
          </a:p>
          <a:p>
            <a:endParaRPr lang="en-US" dirty="0"/>
          </a:p>
          <a:p>
            <a:r>
              <a:rPr lang="en-US" dirty="0"/>
              <a:t>I graduated with a Bachelor of Engineering (Hons) (Robotics &amp; Mechatronics) and Bachelor of Computer Science.</a:t>
            </a:r>
          </a:p>
          <a:p>
            <a:r>
              <a:rPr lang="en-US" dirty="0"/>
              <a:t>In addition, I am a 3 times Microsoft Certified Professional specializing in Internet of Things, Power Platform, and AI.</a:t>
            </a:r>
          </a:p>
          <a:p>
            <a:endParaRPr lang="en-US" dirty="0"/>
          </a:p>
          <a:p>
            <a:r>
              <a:rPr lang="en-US" dirty="0"/>
              <a:t>I am a Professional Technologist registered with Malaysia Board of Technologist (MBOT).</a:t>
            </a:r>
          </a:p>
          <a:p>
            <a:endParaRPr lang="en-MY" dirty="0"/>
          </a:p>
          <a:p>
            <a:r>
              <a:rPr lang="en-MY" dirty="0"/>
              <a:t>I am a Chartered Engineer recognised by Engineering Council UK and a member of Institution of Engineering and Technology working towards my European Engineer status with Engineers Europe. </a:t>
            </a:r>
          </a:p>
          <a:p>
            <a:endParaRPr lang="en-MY" dirty="0"/>
          </a:p>
          <a:p>
            <a:r>
              <a:rPr lang="en-MY" dirty="0"/>
              <a:t>Last, but most importantly, I am a HRD Corp Accredited Trainer.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5F0D7-8750-FD8E-D2F9-1921CE30A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CA169-9809-45F2-811C-9456F274318A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193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91583-E128-F5A2-4F39-54B60A9D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63240-77B5-A772-93BE-DF9D2AE18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1D131-C27B-DB1E-2E3E-F343E9229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OBS:Desktop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51B49-79A8-07E5-433C-7FF173BAE7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D33BF-CFF5-4CC8-A13B-CFE58AD272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668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OBS:Round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D33BF-CFF5-4CC8-A13B-CFE58AD2723B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OBS:Desktop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D33BF-CFF5-4CC8-A13B-CFE58AD2723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3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OBS:Round</a:t>
            </a:r>
            <a:endParaRPr lang="en-US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D33BF-CFF5-4CC8-A13B-CFE58AD2723B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OBS:Round</a:t>
            </a:r>
            <a:endParaRPr lang="en-US" dirty="0"/>
          </a:p>
          <a:p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CA169-9809-45F2-811C-9456F274318A}" type="slidenum">
              <a:rPr lang="en-MY" smtClean="0"/>
              <a:t>9</a:t>
            </a:fld>
            <a:endParaRPr lang="en-M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4580119" y="1608028"/>
            <a:ext cx="4049162" cy="2276308"/>
          </a:xfrm>
          <a:prstGeom prst="rect">
            <a:avLst/>
          </a:prstGeom>
          <a:solidFill>
            <a:srgbClr val="009A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8762512" y="122359"/>
            <a:ext cx="3296260" cy="345073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8762511" y="3731358"/>
            <a:ext cx="3296260" cy="299011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/>
          </p:nvPr>
        </p:nvSpPr>
        <p:spPr>
          <a:xfrm>
            <a:off x="4580120" y="3997703"/>
            <a:ext cx="4049162" cy="274692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/>
          </p:nvPr>
        </p:nvSpPr>
        <p:spPr>
          <a:xfrm>
            <a:off x="105902" y="3140014"/>
            <a:ext cx="4340987" cy="35949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/>
          </p:nvPr>
        </p:nvSpPr>
        <p:spPr>
          <a:xfrm>
            <a:off x="133228" y="105476"/>
            <a:ext cx="2743200" cy="2897661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15" name="Picture Placeholder 2"/>
          <p:cNvSpPr>
            <a:spLocks noGrp="1"/>
          </p:cNvSpPr>
          <p:nvPr>
            <p:ph type="pic" idx="17"/>
          </p:nvPr>
        </p:nvSpPr>
        <p:spPr>
          <a:xfrm>
            <a:off x="3009656" y="123061"/>
            <a:ext cx="4114800" cy="13716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8"/>
          </p:nvPr>
        </p:nvSpPr>
        <p:spPr>
          <a:xfrm>
            <a:off x="3045466" y="1617722"/>
            <a:ext cx="1401422" cy="1385416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9"/>
          </p:nvPr>
        </p:nvSpPr>
        <p:spPr>
          <a:xfrm>
            <a:off x="7257684" y="113367"/>
            <a:ext cx="1371597" cy="1381293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1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18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21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  <p:bldP spid="16" grpId="0"/>
      <p:bldP spid="1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bg>
      <p:bgPr>
        <a:solidFill>
          <a:srgbClr val="D3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idx="16"/>
          </p:nvPr>
        </p:nvSpPr>
        <p:spPr>
          <a:xfrm>
            <a:off x="7916719" y="-24064"/>
            <a:ext cx="6355336" cy="4069200"/>
          </a:xfrm>
          <a:custGeom>
            <a:avLst/>
            <a:gdLst>
              <a:gd name="connsiteX0" fmla="*/ 0 w 4890832"/>
              <a:gd name="connsiteY0" fmla="*/ 2579077 h 2579077"/>
              <a:gd name="connsiteX1" fmla="*/ 644769 w 4890832"/>
              <a:gd name="connsiteY1" fmla="*/ 0 h 2579077"/>
              <a:gd name="connsiteX2" fmla="*/ 4890832 w 4890832"/>
              <a:gd name="connsiteY2" fmla="*/ 0 h 2579077"/>
              <a:gd name="connsiteX3" fmla="*/ 4246063 w 4890832"/>
              <a:gd name="connsiteY3" fmla="*/ 2579077 h 2579077"/>
              <a:gd name="connsiteX4" fmla="*/ 0 w 4890832"/>
              <a:gd name="connsiteY4" fmla="*/ 2579077 h 2579077"/>
              <a:gd name="connsiteX0-1" fmla="*/ 55986 w 4946818"/>
              <a:gd name="connsiteY0-2" fmla="*/ 2596169 h 2596169"/>
              <a:gd name="connsiteX1-3" fmla="*/ 0 w 4946818"/>
              <a:gd name="connsiteY1-4" fmla="*/ 0 h 2596169"/>
              <a:gd name="connsiteX2-5" fmla="*/ 4946818 w 4946818"/>
              <a:gd name="connsiteY2-6" fmla="*/ 17092 h 2596169"/>
              <a:gd name="connsiteX3-7" fmla="*/ 4302049 w 4946818"/>
              <a:gd name="connsiteY3-8" fmla="*/ 2596169 h 2596169"/>
              <a:gd name="connsiteX4-9" fmla="*/ 55986 w 4946818"/>
              <a:gd name="connsiteY4-10" fmla="*/ 2596169 h 2596169"/>
              <a:gd name="connsiteX0-11" fmla="*/ 2124069 w 4946818"/>
              <a:gd name="connsiteY0-12" fmla="*/ 2596169 h 2596169"/>
              <a:gd name="connsiteX1-13" fmla="*/ 0 w 4946818"/>
              <a:gd name="connsiteY1-14" fmla="*/ 0 h 2596169"/>
              <a:gd name="connsiteX2-15" fmla="*/ 4946818 w 4946818"/>
              <a:gd name="connsiteY2-16" fmla="*/ 17092 h 2596169"/>
              <a:gd name="connsiteX3-17" fmla="*/ 4302049 w 4946818"/>
              <a:gd name="connsiteY3-18" fmla="*/ 2596169 h 2596169"/>
              <a:gd name="connsiteX4-19" fmla="*/ 2124069 w 4946818"/>
              <a:gd name="connsiteY4-20" fmla="*/ 2596169 h 2596169"/>
              <a:gd name="connsiteX0-21" fmla="*/ 2055703 w 4878452"/>
              <a:gd name="connsiteY0-22" fmla="*/ 2596169 h 2596169"/>
              <a:gd name="connsiteX1-23" fmla="*/ 0 w 4878452"/>
              <a:gd name="connsiteY1-24" fmla="*/ 0 h 2596169"/>
              <a:gd name="connsiteX2-25" fmla="*/ 4878452 w 4878452"/>
              <a:gd name="connsiteY2-26" fmla="*/ 17092 h 2596169"/>
              <a:gd name="connsiteX3-27" fmla="*/ 4233683 w 4878452"/>
              <a:gd name="connsiteY3-28" fmla="*/ 2596169 h 2596169"/>
              <a:gd name="connsiteX4-29" fmla="*/ 2055703 w 4878452"/>
              <a:gd name="connsiteY4-30" fmla="*/ 2596169 h 2596169"/>
              <a:gd name="connsiteX0-31" fmla="*/ 2038611 w 4878452"/>
              <a:gd name="connsiteY0-32" fmla="*/ 2596169 h 2596169"/>
              <a:gd name="connsiteX1-33" fmla="*/ 0 w 4878452"/>
              <a:gd name="connsiteY1-34" fmla="*/ 0 h 2596169"/>
              <a:gd name="connsiteX2-35" fmla="*/ 4878452 w 4878452"/>
              <a:gd name="connsiteY2-36" fmla="*/ 17092 h 2596169"/>
              <a:gd name="connsiteX3-37" fmla="*/ 4233683 w 4878452"/>
              <a:gd name="connsiteY3-38" fmla="*/ 2596169 h 2596169"/>
              <a:gd name="connsiteX4-39" fmla="*/ 2038611 w 4878452"/>
              <a:gd name="connsiteY4-40" fmla="*/ 2596169 h 2596169"/>
              <a:gd name="connsiteX0-41" fmla="*/ 2038611 w 4883163"/>
              <a:gd name="connsiteY0-42" fmla="*/ 2596169 h 2596169"/>
              <a:gd name="connsiteX1-43" fmla="*/ 0 w 4883163"/>
              <a:gd name="connsiteY1-44" fmla="*/ 0 h 2596169"/>
              <a:gd name="connsiteX2-45" fmla="*/ 4878452 w 4883163"/>
              <a:gd name="connsiteY2-46" fmla="*/ 17092 h 2596169"/>
              <a:gd name="connsiteX3-47" fmla="*/ 4883163 w 4883163"/>
              <a:gd name="connsiteY3-48" fmla="*/ 2587624 h 2596169"/>
              <a:gd name="connsiteX4-49" fmla="*/ 2038611 w 4883163"/>
              <a:gd name="connsiteY4-50" fmla="*/ 2596169 h 2596169"/>
              <a:gd name="connsiteX0-51" fmla="*/ 2038611 w 4883163"/>
              <a:gd name="connsiteY0-52" fmla="*/ 2596169 h 2596169"/>
              <a:gd name="connsiteX1-53" fmla="*/ 0 w 4883163"/>
              <a:gd name="connsiteY1-54" fmla="*/ 0 h 2596169"/>
              <a:gd name="connsiteX2-55" fmla="*/ 2870190 w 4883163"/>
              <a:gd name="connsiteY2-56" fmla="*/ 8546 h 2596169"/>
              <a:gd name="connsiteX3-57" fmla="*/ 4883163 w 4883163"/>
              <a:gd name="connsiteY3-58" fmla="*/ 2587624 h 2596169"/>
              <a:gd name="connsiteX4-59" fmla="*/ 2038611 w 4883163"/>
              <a:gd name="connsiteY4-60" fmla="*/ 2596169 h 2596169"/>
              <a:gd name="connsiteX0-61" fmla="*/ 2038611 w 4883163"/>
              <a:gd name="connsiteY0-62" fmla="*/ 2596169 h 2596169"/>
              <a:gd name="connsiteX1-63" fmla="*/ 0 w 4883163"/>
              <a:gd name="connsiteY1-64" fmla="*/ 0 h 2596169"/>
              <a:gd name="connsiteX2-65" fmla="*/ 2870190 w 4883163"/>
              <a:gd name="connsiteY2-66" fmla="*/ 8546 h 2596169"/>
              <a:gd name="connsiteX3-67" fmla="*/ 4883163 w 4883163"/>
              <a:gd name="connsiteY3-68" fmla="*/ 2587624 h 2596169"/>
              <a:gd name="connsiteX4-69" fmla="*/ 2038611 w 4883163"/>
              <a:gd name="connsiteY4-70" fmla="*/ 2596169 h 2596169"/>
              <a:gd name="connsiteX0-71" fmla="*/ 2038611 w 4883163"/>
              <a:gd name="connsiteY0-72" fmla="*/ 2596169 h 2596169"/>
              <a:gd name="connsiteX1-73" fmla="*/ 0 w 4883163"/>
              <a:gd name="connsiteY1-74" fmla="*/ 0 h 2596169"/>
              <a:gd name="connsiteX2-75" fmla="*/ 2870190 w 4883163"/>
              <a:gd name="connsiteY2-76" fmla="*/ 8546 h 2596169"/>
              <a:gd name="connsiteX3-77" fmla="*/ 4883163 w 4883163"/>
              <a:gd name="connsiteY3-78" fmla="*/ 2587624 h 2596169"/>
              <a:gd name="connsiteX4-79" fmla="*/ 2038611 w 4883163"/>
              <a:gd name="connsiteY4-80" fmla="*/ 2596169 h 2596169"/>
              <a:gd name="connsiteX0-81" fmla="*/ 2038611 w 4883163"/>
              <a:gd name="connsiteY0-82" fmla="*/ 2596169 h 2596169"/>
              <a:gd name="connsiteX1-83" fmla="*/ 0 w 4883163"/>
              <a:gd name="connsiteY1-84" fmla="*/ 0 h 2596169"/>
              <a:gd name="connsiteX2-85" fmla="*/ 2870190 w 4883163"/>
              <a:gd name="connsiteY2-86" fmla="*/ 8546 h 2596169"/>
              <a:gd name="connsiteX3-87" fmla="*/ 4883163 w 4883163"/>
              <a:gd name="connsiteY3-88" fmla="*/ 2587624 h 2596169"/>
              <a:gd name="connsiteX4-89" fmla="*/ 2038611 w 4883163"/>
              <a:gd name="connsiteY4-90" fmla="*/ 2596169 h 2596169"/>
              <a:gd name="connsiteX0-91" fmla="*/ 2055703 w 4900255"/>
              <a:gd name="connsiteY0-92" fmla="*/ 2587623 h 2587623"/>
              <a:gd name="connsiteX1-93" fmla="*/ 0 w 4900255"/>
              <a:gd name="connsiteY1-94" fmla="*/ 0 h 2587623"/>
              <a:gd name="connsiteX2-95" fmla="*/ 2887282 w 4900255"/>
              <a:gd name="connsiteY2-96" fmla="*/ 0 h 2587623"/>
              <a:gd name="connsiteX3-97" fmla="*/ 4900255 w 4900255"/>
              <a:gd name="connsiteY3-98" fmla="*/ 2579078 h 2587623"/>
              <a:gd name="connsiteX4-99" fmla="*/ 2055703 w 4900255"/>
              <a:gd name="connsiteY4-100" fmla="*/ 2587623 h 2587623"/>
              <a:gd name="connsiteX0-101" fmla="*/ 2055703 w 4900255"/>
              <a:gd name="connsiteY0-102" fmla="*/ 2587623 h 2587623"/>
              <a:gd name="connsiteX1-103" fmla="*/ 0 w 4900255"/>
              <a:gd name="connsiteY1-104" fmla="*/ 0 h 2587623"/>
              <a:gd name="connsiteX2-105" fmla="*/ 2853099 w 4900255"/>
              <a:gd name="connsiteY2-106" fmla="*/ 0 h 2587623"/>
              <a:gd name="connsiteX3-107" fmla="*/ 4900255 w 4900255"/>
              <a:gd name="connsiteY3-108" fmla="*/ 2579078 h 2587623"/>
              <a:gd name="connsiteX4-109" fmla="*/ 2055703 w 4900255"/>
              <a:gd name="connsiteY4-110" fmla="*/ 2587623 h 2587623"/>
              <a:gd name="connsiteX0-111" fmla="*/ 2055703 w 4900255"/>
              <a:gd name="connsiteY0-112" fmla="*/ 2587623 h 2587623"/>
              <a:gd name="connsiteX1-113" fmla="*/ 0 w 4900255"/>
              <a:gd name="connsiteY1-114" fmla="*/ 0 h 2587623"/>
              <a:gd name="connsiteX2-115" fmla="*/ 2853099 w 4900255"/>
              <a:gd name="connsiteY2-116" fmla="*/ 0 h 2587623"/>
              <a:gd name="connsiteX3-117" fmla="*/ 4900255 w 4900255"/>
              <a:gd name="connsiteY3-118" fmla="*/ 2579078 h 2587623"/>
              <a:gd name="connsiteX4-119" fmla="*/ 2055703 w 4900255"/>
              <a:gd name="connsiteY4-120" fmla="*/ 2587623 h 2587623"/>
              <a:gd name="connsiteX0-121" fmla="*/ 2029701 w 4900255"/>
              <a:gd name="connsiteY0-122" fmla="*/ 2578956 h 2579078"/>
              <a:gd name="connsiteX1-123" fmla="*/ 0 w 4900255"/>
              <a:gd name="connsiteY1-124" fmla="*/ 0 h 2579078"/>
              <a:gd name="connsiteX2-125" fmla="*/ 2853099 w 4900255"/>
              <a:gd name="connsiteY2-126" fmla="*/ 0 h 2579078"/>
              <a:gd name="connsiteX3-127" fmla="*/ 4900255 w 4900255"/>
              <a:gd name="connsiteY3-128" fmla="*/ 2579078 h 2579078"/>
              <a:gd name="connsiteX4-129" fmla="*/ 2029701 w 4900255"/>
              <a:gd name="connsiteY4-130" fmla="*/ 2578956 h 2579078"/>
              <a:gd name="connsiteX0-131" fmla="*/ 2029701 w 4900255"/>
              <a:gd name="connsiteY0-132" fmla="*/ 2578956 h 2579078"/>
              <a:gd name="connsiteX1-133" fmla="*/ 0 w 4900255"/>
              <a:gd name="connsiteY1-134" fmla="*/ 0 h 2579078"/>
              <a:gd name="connsiteX2-135" fmla="*/ 2866100 w 4900255"/>
              <a:gd name="connsiteY2-136" fmla="*/ 0 h 2579078"/>
              <a:gd name="connsiteX3-137" fmla="*/ 4900255 w 4900255"/>
              <a:gd name="connsiteY3-138" fmla="*/ 2579078 h 2579078"/>
              <a:gd name="connsiteX4-139" fmla="*/ 2029701 w 4900255"/>
              <a:gd name="connsiteY4-140" fmla="*/ 2578956 h 2579078"/>
              <a:gd name="connsiteX0-141" fmla="*/ 2029701 w 4900255"/>
              <a:gd name="connsiteY0-142" fmla="*/ 2578956 h 2579078"/>
              <a:gd name="connsiteX1-143" fmla="*/ 0 w 4900255"/>
              <a:gd name="connsiteY1-144" fmla="*/ 0 h 2579078"/>
              <a:gd name="connsiteX2-145" fmla="*/ 2866100 w 4900255"/>
              <a:gd name="connsiteY2-146" fmla="*/ 0 h 2579078"/>
              <a:gd name="connsiteX3-147" fmla="*/ 4900255 w 4900255"/>
              <a:gd name="connsiteY3-148" fmla="*/ 2579078 h 2579078"/>
              <a:gd name="connsiteX4-149" fmla="*/ 2029701 w 4900255"/>
              <a:gd name="connsiteY4-150" fmla="*/ 2578956 h 2579078"/>
              <a:gd name="connsiteX0-151" fmla="*/ 2021034 w 4891588"/>
              <a:gd name="connsiteY0-152" fmla="*/ 2578956 h 2579078"/>
              <a:gd name="connsiteX1-153" fmla="*/ 0 w 4891588"/>
              <a:gd name="connsiteY1-154" fmla="*/ 13001 h 2579078"/>
              <a:gd name="connsiteX2-155" fmla="*/ 2857433 w 4891588"/>
              <a:gd name="connsiteY2-156" fmla="*/ 0 h 2579078"/>
              <a:gd name="connsiteX3-157" fmla="*/ 4891588 w 4891588"/>
              <a:gd name="connsiteY3-158" fmla="*/ 2579078 h 2579078"/>
              <a:gd name="connsiteX4-159" fmla="*/ 2021034 w 4891588"/>
              <a:gd name="connsiteY4-160" fmla="*/ 2578956 h 2579078"/>
              <a:gd name="connsiteX0-161" fmla="*/ 2021034 w 4891588"/>
              <a:gd name="connsiteY0-162" fmla="*/ 2591957 h 2592079"/>
              <a:gd name="connsiteX1-163" fmla="*/ 0 w 4891588"/>
              <a:gd name="connsiteY1-164" fmla="*/ 0 h 2592079"/>
              <a:gd name="connsiteX2-165" fmla="*/ 2857433 w 4891588"/>
              <a:gd name="connsiteY2-166" fmla="*/ 13001 h 2592079"/>
              <a:gd name="connsiteX3-167" fmla="*/ 4891588 w 4891588"/>
              <a:gd name="connsiteY3-168" fmla="*/ 2592079 h 2592079"/>
              <a:gd name="connsiteX4-169" fmla="*/ 2021034 w 4891588"/>
              <a:gd name="connsiteY4-170" fmla="*/ 2591957 h 2592079"/>
              <a:gd name="connsiteX0-171" fmla="*/ 2025367 w 4895921"/>
              <a:gd name="connsiteY0-172" fmla="*/ 2578956 h 2579078"/>
              <a:gd name="connsiteX1-173" fmla="*/ 0 w 4895921"/>
              <a:gd name="connsiteY1-174" fmla="*/ 13001 h 2579078"/>
              <a:gd name="connsiteX2-175" fmla="*/ 2861766 w 4895921"/>
              <a:gd name="connsiteY2-176" fmla="*/ 0 h 2579078"/>
              <a:gd name="connsiteX3-177" fmla="*/ 4895921 w 4895921"/>
              <a:gd name="connsiteY3-178" fmla="*/ 2579078 h 2579078"/>
              <a:gd name="connsiteX4-179" fmla="*/ 2025367 w 4895921"/>
              <a:gd name="connsiteY4-180" fmla="*/ 2578956 h 2579078"/>
              <a:gd name="connsiteX0-181" fmla="*/ 2034034 w 4904588"/>
              <a:gd name="connsiteY0-182" fmla="*/ 2587623 h 2587745"/>
              <a:gd name="connsiteX1-183" fmla="*/ 0 w 4904588"/>
              <a:gd name="connsiteY1-184" fmla="*/ 0 h 2587745"/>
              <a:gd name="connsiteX2-185" fmla="*/ 2870433 w 4904588"/>
              <a:gd name="connsiteY2-186" fmla="*/ 8667 h 2587745"/>
              <a:gd name="connsiteX3-187" fmla="*/ 4904588 w 4904588"/>
              <a:gd name="connsiteY3-188" fmla="*/ 2587745 h 2587745"/>
              <a:gd name="connsiteX4-189" fmla="*/ 2034034 w 4904588"/>
              <a:gd name="connsiteY4-190" fmla="*/ 2587623 h 2587745"/>
              <a:gd name="connsiteX0-191" fmla="*/ 2034034 w 4904588"/>
              <a:gd name="connsiteY0-192" fmla="*/ 2587623 h 2587745"/>
              <a:gd name="connsiteX1-193" fmla="*/ 0 w 4904588"/>
              <a:gd name="connsiteY1-194" fmla="*/ 0 h 2587745"/>
              <a:gd name="connsiteX2-195" fmla="*/ 2870433 w 4904588"/>
              <a:gd name="connsiteY2-196" fmla="*/ 8667 h 2587745"/>
              <a:gd name="connsiteX3-197" fmla="*/ 4904588 w 4904588"/>
              <a:gd name="connsiteY3-198" fmla="*/ 2587745 h 2587745"/>
              <a:gd name="connsiteX4-199" fmla="*/ 2034034 w 4904588"/>
              <a:gd name="connsiteY4-200" fmla="*/ 2587623 h 2587745"/>
              <a:gd name="connsiteX0-201" fmla="*/ 2034034 w 4904588"/>
              <a:gd name="connsiteY0-202" fmla="*/ 2587623 h 2587745"/>
              <a:gd name="connsiteX1-203" fmla="*/ 0 w 4904588"/>
              <a:gd name="connsiteY1-204" fmla="*/ 0 h 2587745"/>
              <a:gd name="connsiteX2-205" fmla="*/ 2870433 w 4904588"/>
              <a:gd name="connsiteY2-206" fmla="*/ 8667 h 2587745"/>
              <a:gd name="connsiteX3-207" fmla="*/ 4904588 w 4904588"/>
              <a:gd name="connsiteY3-208" fmla="*/ 2587745 h 2587745"/>
              <a:gd name="connsiteX4-209" fmla="*/ 2034034 w 4904588"/>
              <a:gd name="connsiteY4-210" fmla="*/ 2587623 h 2587745"/>
              <a:gd name="connsiteX0-211" fmla="*/ 2034034 w 4904588"/>
              <a:gd name="connsiteY0-212" fmla="*/ 2587623 h 2587745"/>
              <a:gd name="connsiteX1-213" fmla="*/ 0 w 4904588"/>
              <a:gd name="connsiteY1-214" fmla="*/ 0 h 2587745"/>
              <a:gd name="connsiteX2-215" fmla="*/ 2013765 w 4904588"/>
              <a:gd name="connsiteY2-216" fmla="*/ 8667 h 2587745"/>
              <a:gd name="connsiteX3-217" fmla="*/ 4904588 w 4904588"/>
              <a:gd name="connsiteY3-218" fmla="*/ 2587745 h 2587745"/>
              <a:gd name="connsiteX4-219" fmla="*/ 2034034 w 4904588"/>
              <a:gd name="connsiteY4-220" fmla="*/ 2587623 h 2587745"/>
              <a:gd name="connsiteX0-221" fmla="*/ 2034034 w 4079649"/>
              <a:gd name="connsiteY0-222" fmla="*/ 2587623 h 2603558"/>
              <a:gd name="connsiteX1-223" fmla="*/ 0 w 4079649"/>
              <a:gd name="connsiteY1-224" fmla="*/ 0 h 2603558"/>
              <a:gd name="connsiteX2-225" fmla="*/ 2013765 w 4079649"/>
              <a:gd name="connsiteY2-226" fmla="*/ 8667 h 2603558"/>
              <a:gd name="connsiteX3-227" fmla="*/ 4079649 w 4079649"/>
              <a:gd name="connsiteY3-228" fmla="*/ 2603558 h 2603558"/>
              <a:gd name="connsiteX4-229" fmla="*/ 2034034 w 4079649"/>
              <a:gd name="connsiteY4-230" fmla="*/ 2587623 h 2603558"/>
              <a:gd name="connsiteX0-231" fmla="*/ 2034034 w 4079649"/>
              <a:gd name="connsiteY0-232" fmla="*/ 2587623 h 2603558"/>
              <a:gd name="connsiteX1-233" fmla="*/ 0 w 4079649"/>
              <a:gd name="connsiteY1-234" fmla="*/ 0 h 2603558"/>
              <a:gd name="connsiteX2-235" fmla="*/ 1997900 w 4079649"/>
              <a:gd name="connsiteY2-236" fmla="*/ 761 h 2603558"/>
              <a:gd name="connsiteX3-237" fmla="*/ 4079649 w 4079649"/>
              <a:gd name="connsiteY3-238" fmla="*/ 2603558 h 2603558"/>
              <a:gd name="connsiteX4-239" fmla="*/ 2034034 w 4079649"/>
              <a:gd name="connsiteY4-240" fmla="*/ 2587623 h 26035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79649" h="2603558">
                <a:moveTo>
                  <a:pt x="2034034" y="2587623"/>
                </a:moveTo>
                <a:lnTo>
                  <a:pt x="0" y="0"/>
                </a:lnTo>
                <a:lnTo>
                  <a:pt x="1997900" y="761"/>
                </a:lnTo>
                <a:lnTo>
                  <a:pt x="4079649" y="2603558"/>
                </a:lnTo>
                <a:lnTo>
                  <a:pt x="2034034" y="2587623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21" name="Picture Placeholder 2"/>
          <p:cNvSpPr>
            <a:spLocks noGrp="1"/>
          </p:cNvSpPr>
          <p:nvPr>
            <p:ph type="pic" idx="15"/>
          </p:nvPr>
        </p:nvSpPr>
        <p:spPr>
          <a:xfrm>
            <a:off x="6876361" y="2743215"/>
            <a:ext cx="5292063" cy="2828679"/>
          </a:xfrm>
          <a:custGeom>
            <a:avLst/>
            <a:gdLst>
              <a:gd name="connsiteX0" fmla="*/ 0 w 4890832"/>
              <a:gd name="connsiteY0" fmla="*/ 2579077 h 2579077"/>
              <a:gd name="connsiteX1" fmla="*/ 644769 w 4890832"/>
              <a:gd name="connsiteY1" fmla="*/ 0 h 2579077"/>
              <a:gd name="connsiteX2" fmla="*/ 4890832 w 4890832"/>
              <a:gd name="connsiteY2" fmla="*/ 0 h 2579077"/>
              <a:gd name="connsiteX3" fmla="*/ 4246063 w 4890832"/>
              <a:gd name="connsiteY3" fmla="*/ 2579077 h 2579077"/>
              <a:gd name="connsiteX4" fmla="*/ 0 w 4890832"/>
              <a:gd name="connsiteY4" fmla="*/ 2579077 h 2579077"/>
              <a:gd name="connsiteX0-1" fmla="*/ 55986 w 4946818"/>
              <a:gd name="connsiteY0-2" fmla="*/ 2596169 h 2596169"/>
              <a:gd name="connsiteX1-3" fmla="*/ 0 w 4946818"/>
              <a:gd name="connsiteY1-4" fmla="*/ 0 h 2596169"/>
              <a:gd name="connsiteX2-5" fmla="*/ 4946818 w 4946818"/>
              <a:gd name="connsiteY2-6" fmla="*/ 17092 h 2596169"/>
              <a:gd name="connsiteX3-7" fmla="*/ 4302049 w 4946818"/>
              <a:gd name="connsiteY3-8" fmla="*/ 2596169 h 2596169"/>
              <a:gd name="connsiteX4-9" fmla="*/ 55986 w 4946818"/>
              <a:gd name="connsiteY4-10" fmla="*/ 2596169 h 2596169"/>
              <a:gd name="connsiteX0-11" fmla="*/ 2124069 w 4946818"/>
              <a:gd name="connsiteY0-12" fmla="*/ 2596169 h 2596169"/>
              <a:gd name="connsiteX1-13" fmla="*/ 0 w 4946818"/>
              <a:gd name="connsiteY1-14" fmla="*/ 0 h 2596169"/>
              <a:gd name="connsiteX2-15" fmla="*/ 4946818 w 4946818"/>
              <a:gd name="connsiteY2-16" fmla="*/ 17092 h 2596169"/>
              <a:gd name="connsiteX3-17" fmla="*/ 4302049 w 4946818"/>
              <a:gd name="connsiteY3-18" fmla="*/ 2596169 h 2596169"/>
              <a:gd name="connsiteX4-19" fmla="*/ 2124069 w 4946818"/>
              <a:gd name="connsiteY4-20" fmla="*/ 2596169 h 2596169"/>
              <a:gd name="connsiteX0-21" fmla="*/ 2055703 w 4878452"/>
              <a:gd name="connsiteY0-22" fmla="*/ 2596169 h 2596169"/>
              <a:gd name="connsiteX1-23" fmla="*/ 0 w 4878452"/>
              <a:gd name="connsiteY1-24" fmla="*/ 0 h 2596169"/>
              <a:gd name="connsiteX2-25" fmla="*/ 4878452 w 4878452"/>
              <a:gd name="connsiteY2-26" fmla="*/ 17092 h 2596169"/>
              <a:gd name="connsiteX3-27" fmla="*/ 4233683 w 4878452"/>
              <a:gd name="connsiteY3-28" fmla="*/ 2596169 h 2596169"/>
              <a:gd name="connsiteX4-29" fmla="*/ 2055703 w 4878452"/>
              <a:gd name="connsiteY4-30" fmla="*/ 2596169 h 2596169"/>
              <a:gd name="connsiteX0-31" fmla="*/ 2038611 w 4878452"/>
              <a:gd name="connsiteY0-32" fmla="*/ 2596169 h 2596169"/>
              <a:gd name="connsiteX1-33" fmla="*/ 0 w 4878452"/>
              <a:gd name="connsiteY1-34" fmla="*/ 0 h 2596169"/>
              <a:gd name="connsiteX2-35" fmla="*/ 4878452 w 4878452"/>
              <a:gd name="connsiteY2-36" fmla="*/ 17092 h 2596169"/>
              <a:gd name="connsiteX3-37" fmla="*/ 4233683 w 4878452"/>
              <a:gd name="connsiteY3-38" fmla="*/ 2596169 h 2596169"/>
              <a:gd name="connsiteX4-39" fmla="*/ 2038611 w 4878452"/>
              <a:gd name="connsiteY4-40" fmla="*/ 2596169 h 2596169"/>
              <a:gd name="connsiteX0-41" fmla="*/ 2038611 w 4883163"/>
              <a:gd name="connsiteY0-42" fmla="*/ 2596169 h 2596169"/>
              <a:gd name="connsiteX1-43" fmla="*/ 0 w 4883163"/>
              <a:gd name="connsiteY1-44" fmla="*/ 0 h 2596169"/>
              <a:gd name="connsiteX2-45" fmla="*/ 4878452 w 4883163"/>
              <a:gd name="connsiteY2-46" fmla="*/ 17092 h 2596169"/>
              <a:gd name="connsiteX3-47" fmla="*/ 4883163 w 4883163"/>
              <a:gd name="connsiteY3-48" fmla="*/ 2587624 h 2596169"/>
              <a:gd name="connsiteX4-49" fmla="*/ 2038611 w 4883163"/>
              <a:gd name="connsiteY4-50" fmla="*/ 2596169 h 2596169"/>
              <a:gd name="connsiteX0-51" fmla="*/ 2038611 w 4883163"/>
              <a:gd name="connsiteY0-52" fmla="*/ 2596169 h 2596169"/>
              <a:gd name="connsiteX1-53" fmla="*/ 0 w 4883163"/>
              <a:gd name="connsiteY1-54" fmla="*/ 0 h 2596169"/>
              <a:gd name="connsiteX2-55" fmla="*/ 2870190 w 4883163"/>
              <a:gd name="connsiteY2-56" fmla="*/ 8546 h 2596169"/>
              <a:gd name="connsiteX3-57" fmla="*/ 4883163 w 4883163"/>
              <a:gd name="connsiteY3-58" fmla="*/ 2587624 h 2596169"/>
              <a:gd name="connsiteX4-59" fmla="*/ 2038611 w 4883163"/>
              <a:gd name="connsiteY4-60" fmla="*/ 2596169 h 2596169"/>
              <a:gd name="connsiteX0-61" fmla="*/ 2038611 w 4883163"/>
              <a:gd name="connsiteY0-62" fmla="*/ 2596169 h 2596169"/>
              <a:gd name="connsiteX1-63" fmla="*/ 0 w 4883163"/>
              <a:gd name="connsiteY1-64" fmla="*/ 0 h 2596169"/>
              <a:gd name="connsiteX2-65" fmla="*/ 2870190 w 4883163"/>
              <a:gd name="connsiteY2-66" fmla="*/ 8546 h 2596169"/>
              <a:gd name="connsiteX3-67" fmla="*/ 4883163 w 4883163"/>
              <a:gd name="connsiteY3-68" fmla="*/ 2587624 h 2596169"/>
              <a:gd name="connsiteX4-69" fmla="*/ 2038611 w 4883163"/>
              <a:gd name="connsiteY4-70" fmla="*/ 2596169 h 2596169"/>
              <a:gd name="connsiteX0-71" fmla="*/ 2038611 w 4883163"/>
              <a:gd name="connsiteY0-72" fmla="*/ 2596169 h 2596169"/>
              <a:gd name="connsiteX1-73" fmla="*/ 0 w 4883163"/>
              <a:gd name="connsiteY1-74" fmla="*/ 0 h 2596169"/>
              <a:gd name="connsiteX2-75" fmla="*/ 2870190 w 4883163"/>
              <a:gd name="connsiteY2-76" fmla="*/ 8546 h 2596169"/>
              <a:gd name="connsiteX3-77" fmla="*/ 4883163 w 4883163"/>
              <a:gd name="connsiteY3-78" fmla="*/ 2587624 h 2596169"/>
              <a:gd name="connsiteX4-79" fmla="*/ 2038611 w 4883163"/>
              <a:gd name="connsiteY4-80" fmla="*/ 2596169 h 2596169"/>
              <a:gd name="connsiteX0-81" fmla="*/ 2038611 w 4883163"/>
              <a:gd name="connsiteY0-82" fmla="*/ 2596169 h 2596169"/>
              <a:gd name="connsiteX1-83" fmla="*/ 0 w 4883163"/>
              <a:gd name="connsiteY1-84" fmla="*/ 0 h 2596169"/>
              <a:gd name="connsiteX2-85" fmla="*/ 2870190 w 4883163"/>
              <a:gd name="connsiteY2-86" fmla="*/ 8546 h 2596169"/>
              <a:gd name="connsiteX3-87" fmla="*/ 4883163 w 4883163"/>
              <a:gd name="connsiteY3-88" fmla="*/ 2587624 h 2596169"/>
              <a:gd name="connsiteX4-89" fmla="*/ 2038611 w 4883163"/>
              <a:gd name="connsiteY4-90" fmla="*/ 2596169 h 2596169"/>
              <a:gd name="connsiteX0-91" fmla="*/ 2055703 w 4900255"/>
              <a:gd name="connsiteY0-92" fmla="*/ 2587623 h 2587623"/>
              <a:gd name="connsiteX1-93" fmla="*/ 0 w 4900255"/>
              <a:gd name="connsiteY1-94" fmla="*/ 0 h 2587623"/>
              <a:gd name="connsiteX2-95" fmla="*/ 2887282 w 4900255"/>
              <a:gd name="connsiteY2-96" fmla="*/ 0 h 2587623"/>
              <a:gd name="connsiteX3-97" fmla="*/ 4900255 w 4900255"/>
              <a:gd name="connsiteY3-98" fmla="*/ 2579078 h 2587623"/>
              <a:gd name="connsiteX4-99" fmla="*/ 2055703 w 4900255"/>
              <a:gd name="connsiteY4-100" fmla="*/ 2587623 h 2587623"/>
              <a:gd name="connsiteX0-101" fmla="*/ 2055703 w 4900255"/>
              <a:gd name="connsiteY0-102" fmla="*/ 2587623 h 2587623"/>
              <a:gd name="connsiteX1-103" fmla="*/ 0 w 4900255"/>
              <a:gd name="connsiteY1-104" fmla="*/ 0 h 2587623"/>
              <a:gd name="connsiteX2-105" fmla="*/ 2853099 w 4900255"/>
              <a:gd name="connsiteY2-106" fmla="*/ 0 h 2587623"/>
              <a:gd name="connsiteX3-107" fmla="*/ 4900255 w 4900255"/>
              <a:gd name="connsiteY3-108" fmla="*/ 2579078 h 2587623"/>
              <a:gd name="connsiteX4-109" fmla="*/ 2055703 w 4900255"/>
              <a:gd name="connsiteY4-110" fmla="*/ 2587623 h 2587623"/>
              <a:gd name="connsiteX0-111" fmla="*/ 2055703 w 4900255"/>
              <a:gd name="connsiteY0-112" fmla="*/ 2587623 h 2587623"/>
              <a:gd name="connsiteX1-113" fmla="*/ 0 w 4900255"/>
              <a:gd name="connsiteY1-114" fmla="*/ 0 h 2587623"/>
              <a:gd name="connsiteX2-115" fmla="*/ 2853099 w 4900255"/>
              <a:gd name="connsiteY2-116" fmla="*/ 0 h 2587623"/>
              <a:gd name="connsiteX3-117" fmla="*/ 4900255 w 4900255"/>
              <a:gd name="connsiteY3-118" fmla="*/ 2579078 h 2587623"/>
              <a:gd name="connsiteX4-119" fmla="*/ 2055703 w 4900255"/>
              <a:gd name="connsiteY4-120" fmla="*/ 2587623 h 2587623"/>
              <a:gd name="connsiteX0-121" fmla="*/ 2029701 w 4900255"/>
              <a:gd name="connsiteY0-122" fmla="*/ 2578956 h 2579078"/>
              <a:gd name="connsiteX1-123" fmla="*/ 0 w 4900255"/>
              <a:gd name="connsiteY1-124" fmla="*/ 0 h 2579078"/>
              <a:gd name="connsiteX2-125" fmla="*/ 2853099 w 4900255"/>
              <a:gd name="connsiteY2-126" fmla="*/ 0 h 2579078"/>
              <a:gd name="connsiteX3-127" fmla="*/ 4900255 w 4900255"/>
              <a:gd name="connsiteY3-128" fmla="*/ 2579078 h 2579078"/>
              <a:gd name="connsiteX4-129" fmla="*/ 2029701 w 4900255"/>
              <a:gd name="connsiteY4-130" fmla="*/ 2578956 h 2579078"/>
              <a:gd name="connsiteX0-131" fmla="*/ 2029701 w 4900255"/>
              <a:gd name="connsiteY0-132" fmla="*/ 2578956 h 2579078"/>
              <a:gd name="connsiteX1-133" fmla="*/ 0 w 4900255"/>
              <a:gd name="connsiteY1-134" fmla="*/ 0 h 2579078"/>
              <a:gd name="connsiteX2-135" fmla="*/ 2866100 w 4900255"/>
              <a:gd name="connsiteY2-136" fmla="*/ 0 h 2579078"/>
              <a:gd name="connsiteX3-137" fmla="*/ 4900255 w 4900255"/>
              <a:gd name="connsiteY3-138" fmla="*/ 2579078 h 2579078"/>
              <a:gd name="connsiteX4-139" fmla="*/ 2029701 w 4900255"/>
              <a:gd name="connsiteY4-140" fmla="*/ 2578956 h 2579078"/>
              <a:gd name="connsiteX0-141" fmla="*/ 2029701 w 4900255"/>
              <a:gd name="connsiteY0-142" fmla="*/ 2578956 h 2579078"/>
              <a:gd name="connsiteX1-143" fmla="*/ 0 w 4900255"/>
              <a:gd name="connsiteY1-144" fmla="*/ 0 h 2579078"/>
              <a:gd name="connsiteX2-145" fmla="*/ 2866100 w 4900255"/>
              <a:gd name="connsiteY2-146" fmla="*/ 0 h 2579078"/>
              <a:gd name="connsiteX3-147" fmla="*/ 4900255 w 4900255"/>
              <a:gd name="connsiteY3-148" fmla="*/ 2579078 h 2579078"/>
              <a:gd name="connsiteX4-149" fmla="*/ 2029701 w 4900255"/>
              <a:gd name="connsiteY4-150" fmla="*/ 2578956 h 2579078"/>
              <a:gd name="connsiteX0-151" fmla="*/ 2021034 w 4891588"/>
              <a:gd name="connsiteY0-152" fmla="*/ 2578956 h 2579078"/>
              <a:gd name="connsiteX1-153" fmla="*/ 0 w 4891588"/>
              <a:gd name="connsiteY1-154" fmla="*/ 13001 h 2579078"/>
              <a:gd name="connsiteX2-155" fmla="*/ 2857433 w 4891588"/>
              <a:gd name="connsiteY2-156" fmla="*/ 0 h 2579078"/>
              <a:gd name="connsiteX3-157" fmla="*/ 4891588 w 4891588"/>
              <a:gd name="connsiteY3-158" fmla="*/ 2579078 h 2579078"/>
              <a:gd name="connsiteX4-159" fmla="*/ 2021034 w 4891588"/>
              <a:gd name="connsiteY4-160" fmla="*/ 2578956 h 2579078"/>
              <a:gd name="connsiteX0-161" fmla="*/ 2021034 w 4891588"/>
              <a:gd name="connsiteY0-162" fmla="*/ 2591957 h 2592079"/>
              <a:gd name="connsiteX1-163" fmla="*/ 0 w 4891588"/>
              <a:gd name="connsiteY1-164" fmla="*/ 0 h 2592079"/>
              <a:gd name="connsiteX2-165" fmla="*/ 2857433 w 4891588"/>
              <a:gd name="connsiteY2-166" fmla="*/ 13001 h 2592079"/>
              <a:gd name="connsiteX3-167" fmla="*/ 4891588 w 4891588"/>
              <a:gd name="connsiteY3-168" fmla="*/ 2592079 h 2592079"/>
              <a:gd name="connsiteX4-169" fmla="*/ 2021034 w 4891588"/>
              <a:gd name="connsiteY4-170" fmla="*/ 2591957 h 2592079"/>
              <a:gd name="connsiteX0-171" fmla="*/ 2025367 w 4895921"/>
              <a:gd name="connsiteY0-172" fmla="*/ 2578956 h 2579078"/>
              <a:gd name="connsiteX1-173" fmla="*/ 0 w 4895921"/>
              <a:gd name="connsiteY1-174" fmla="*/ 13001 h 2579078"/>
              <a:gd name="connsiteX2-175" fmla="*/ 2861766 w 4895921"/>
              <a:gd name="connsiteY2-176" fmla="*/ 0 h 2579078"/>
              <a:gd name="connsiteX3-177" fmla="*/ 4895921 w 4895921"/>
              <a:gd name="connsiteY3-178" fmla="*/ 2579078 h 2579078"/>
              <a:gd name="connsiteX4-179" fmla="*/ 2025367 w 4895921"/>
              <a:gd name="connsiteY4-180" fmla="*/ 2578956 h 2579078"/>
              <a:gd name="connsiteX0-181" fmla="*/ 2034034 w 4904588"/>
              <a:gd name="connsiteY0-182" fmla="*/ 2587623 h 2587745"/>
              <a:gd name="connsiteX1-183" fmla="*/ 0 w 4904588"/>
              <a:gd name="connsiteY1-184" fmla="*/ 0 h 2587745"/>
              <a:gd name="connsiteX2-185" fmla="*/ 2870433 w 4904588"/>
              <a:gd name="connsiteY2-186" fmla="*/ 8667 h 2587745"/>
              <a:gd name="connsiteX3-187" fmla="*/ 4904588 w 4904588"/>
              <a:gd name="connsiteY3-188" fmla="*/ 2587745 h 2587745"/>
              <a:gd name="connsiteX4-189" fmla="*/ 2034034 w 4904588"/>
              <a:gd name="connsiteY4-190" fmla="*/ 2587623 h 2587745"/>
              <a:gd name="connsiteX0-191" fmla="*/ 2034034 w 4904588"/>
              <a:gd name="connsiteY0-192" fmla="*/ 2587623 h 2587745"/>
              <a:gd name="connsiteX1-193" fmla="*/ 0 w 4904588"/>
              <a:gd name="connsiteY1-194" fmla="*/ 0 h 2587745"/>
              <a:gd name="connsiteX2-195" fmla="*/ 2870433 w 4904588"/>
              <a:gd name="connsiteY2-196" fmla="*/ 8667 h 2587745"/>
              <a:gd name="connsiteX3-197" fmla="*/ 4904588 w 4904588"/>
              <a:gd name="connsiteY3-198" fmla="*/ 2587745 h 2587745"/>
              <a:gd name="connsiteX4-199" fmla="*/ 2034034 w 4904588"/>
              <a:gd name="connsiteY4-200" fmla="*/ 2587623 h 2587745"/>
              <a:gd name="connsiteX0-201" fmla="*/ 2034034 w 4904588"/>
              <a:gd name="connsiteY0-202" fmla="*/ 2587623 h 2587745"/>
              <a:gd name="connsiteX1-203" fmla="*/ 0 w 4904588"/>
              <a:gd name="connsiteY1-204" fmla="*/ 0 h 2587745"/>
              <a:gd name="connsiteX2-205" fmla="*/ 2870433 w 4904588"/>
              <a:gd name="connsiteY2-206" fmla="*/ 8667 h 2587745"/>
              <a:gd name="connsiteX3-207" fmla="*/ 4904588 w 4904588"/>
              <a:gd name="connsiteY3-208" fmla="*/ 2587745 h 2587745"/>
              <a:gd name="connsiteX4-209" fmla="*/ 2034034 w 4904588"/>
              <a:gd name="connsiteY4-210" fmla="*/ 2587623 h 25877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904588" h="2587745">
                <a:moveTo>
                  <a:pt x="2034034" y="2587623"/>
                </a:moveTo>
                <a:lnTo>
                  <a:pt x="0" y="0"/>
                </a:lnTo>
                <a:lnTo>
                  <a:pt x="2870433" y="8667"/>
                </a:lnTo>
                <a:lnTo>
                  <a:pt x="4904588" y="2587745"/>
                </a:lnTo>
                <a:lnTo>
                  <a:pt x="2034034" y="2587623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/>
          </p:nvPr>
        </p:nvSpPr>
        <p:spPr>
          <a:xfrm>
            <a:off x="4745045" y="-41279"/>
            <a:ext cx="4904588" cy="2587745"/>
          </a:xfrm>
          <a:custGeom>
            <a:avLst/>
            <a:gdLst>
              <a:gd name="connsiteX0" fmla="*/ 0 w 4890832"/>
              <a:gd name="connsiteY0" fmla="*/ 2579077 h 2579077"/>
              <a:gd name="connsiteX1" fmla="*/ 644769 w 4890832"/>
              <a:gd name="connsiteY1" fmla="*/ 0 h 2579077"/>
              <a:gd name="connsiteX2" fmla="*/ 4890832 w 4890832"/>
              <a:gd name="connsiteY2" fmla="*/ 0 h 2579077"/>
              <a:gd name="connsiteX3" fmla="*/ 4246063 w 4890832"/>
              <a:gd name="connsiteY3" fmla="*/ 2579077 h 2579077"/>
              <a:gd name="connsiteX4" fmla="*/ 0 w 4890832"/>
              <a:gd name="connsiteY4" fmla="*/ 2579077 h 2579077"/>
              <a:gd name="connsiteX0-1" fmla="*/ 55986 w 4946818"/>
              <a:gd name="connsiteY0-2" fmla="*/ 2596169 h 2596169"/>
              <a:gd name="connsiteX1-3" fmla="*/ 0 w 4946818"/>
              <a:gd name="connsiteY1-4" fmla="*/ 0 h 2596169"/>
              <a:gd name="connsiteX2-5" fmla="*/ 4946818 w 4946818"/>
              <a:gd name="connsiteY2-6" fmla="*/ 17092 h 2596169"/>
              <a:gd name="connsiteX3-7" fmla="*/ 4302049 w 4946818"/>
              <a:gd name="connsiteY3-8" fmla="*/ 2596169 h 2596169"/>
              <a:gd name="connsiteX4-9" fmla="*/ 55986 w 4946818"/>
              <a:gd name="connsiteY4-10" fmla="*/ 2596169 h 2596169"/>
              <a:gd name="connsiteX0-11" fmla="*/ 2124069 w 4946818"/>
              <a:gd name="connsiteY0-12" fmla="*/ 2596169 h 2596169"/>
              <a:gd name="connsiteX1-13" fmla="*/ 0 w 4946818"/>
              <a:gd name="connsiteY1-14" fmla="*/ 0 h 2596169"/>
              <a:gd name="connsiteX2-15" fmla="*/ 4946818 w 4946818"/>
              <a:gd name="connsiteY2-16" fmla="*/ 17092 h 2596169"/>
              <a:gd name="connsiteX3-17" fmla="*/ 4302049 w 4946818"/>
              <a:gd name="connsiteY3-18" fmla="*/ 2596169 h 2596169"/>
              <a:gd name="connsiteX4-19" fmla="*/ 2124069 w 4946818"/>
              <a:gd name="connsiteY4-20" fmla="*/ 2596169 h 2596169"/>
              <a:gd name="connsiteX0-21" fmla="*/ 2055703 w 4878452"/>
              <a:gd name="connsiteY0-22" fmla="*/ 2596169 h 2596169"/>
              <a:gd name="connsiteX1-23" fmla="*/ 0 w 4878452"/>
              <a:gd name="connsiteY1-24" fmla="*/ 0 h 2596169"/>
              <a:gd name="connsiteX2-25" fmla="*/ 4878452 w 4878452"/>
              <a:gd name="connsiteY2-26" fmla="*/ 17092 h 2596169"/>
              <a:gd name="connsiteX3-27" fmla="*/ 4233683 w 4878452"/>
              <a:gd name="connsiteY3-28" fmla="*/ 2596169 h 2596169"/>
              <a:gd name="connsiteX4-29" fmla="*/ 2055703 w 4878452"/>
              <a:gd name="connsiteY4-30" fmla="*/ 2596169 h 2596169"/>
              <a:gd name="connsiteX0-31" fmla="*/ 2038611 w 4878452"/>
              <a:gd name="connsiteY0-32" fmla="*/ 2596169 h 2596169"/>
              <a:gd name="connsiteX1-33" fmla="*/ 0 w 4878452"/>
              <a:gd name="connsiteY1-34" fmla="*/ 0 h 2596169"/>
              <a:gd name="connsiteX2-35" fmla="*/ 4878452 w 4878452"/>
              <a:gd name="connsiteY2-36" fmla="*/ 17092 h 2596169"/>
              <a:gd name="connsiteX3-37" fmla="*/ 4233683 w 4878452"/>
              <a:gd name="connsiteY3-38" fmla="*/ 2596169 h 2596169"/>
              <a:gd name="connsiteX4-39" fmla="*/ 2038611 w 4878452"/>
              <a:gd name="connsiteY4-40" fmla="*/ 2596169 h 2596169"/>
              <a:gd name="connsiteX0-41" fmla="*/ 2038611 w 4883163"/>
              <a:gd name="connsiteY0-42" fmla="*/ 2596169 h 2596169"/>
              <a:gd name="connsiteX1-43" fmla="*/ 0 w 4883163"/>
              <a:gd name="connsiteY1-44" fmla="*/ 0 h 2596169"/>
              <a:gd name="connsiteX2-45" fmla="*/ 4878452 w 4883163"/>
              <a:gd name="connsiteY2-46" fmla="*/ 17092 h 2596169"/>
              <a:gd name="connsiteX3-47" fmla="*/ 4883163 w 4883163"/>
              <a:gd name="connsiteY3-48" fmla="*/ 2587624 h 2596169"/>
              <a:gd name="connsiteX4-49" fmla="*/ 2038611 w 4883163"/>
              <a:gd name="connsiteY4-50" fmla="*/ 2596169 h 2596169"/>
              <a:gd name="connsiteX0-51" fmla="*/ 2038611 w 4883163"/>
              <a:gd name="connsiteY0-52" fmla="*/ 2596169 h 2596169"/>
              <a:gd name="connsiteX1-53" fmla="*/ 0 w 4883163"/>
              <a:gd name="connsiteY1-54" fmla="*/ 0 h 2596169"/>
              <a:gd name="connsiteX2-55" fmla="*/ 2870190 w 4883163"/>
              <a:gd name="connsiteY2-56" fmla="*/ 8546 h 2596169"/>
              <a:gd name="connsiteX3-57" fmla="*/ 4883163 w 4883163"/>
              <a:gd name="connsiteY3-58" fmla="*/ 2587624 h 2596169"/>
              <a:gd name="connsiteX4-59" fmla="*/ 2038611 w 4883163"/>
              <a:gd name="connsiteY4-60" fmla="*/ 2596169 h 2596169"/>
              <a:gd name="connsiteX0-61" fmla="*/ 2038611 w 4883163"/>
              <a:gd name="connsiteY0-62" fmla="*/ 2596169 h 2596169"/>
              <a:gd name="connsiteX1-63" fmla="*/ 0 w 4883163"/>
              <a:gd name="connsiteY1-64" fmla="*/ 0 h 2596169"/>
              <a:gd name="connsiteX2-65" fmla="*/ 2870190 w 4883163"/>
              <a:gd name="connsiteY2-66" fmla="*/ 8546 h 2596169"/>
              <a:gd name="connsiteX3-67" fmla="*/ 4883163 w 4883163"/>
              <a:gd name="connsiteY3-68" fmla="*/ 2587624 h 2596169"/>
              <a:gd name="connsiteX4-69" fmla="*/ 2038611 w 4883163"/>
              <a:gd name="connsiteY4-70" fmla="*/ 2596169 h 2596169"/>
              <a:gd name="connsiteX0-71" fmla="*/ 2038611 w 4883163"/>
              <a:gd name="connsiteY0-72" fmla="*/ 2596169 h 2596169"/>
              <a:gd name="connsiteX1-73" fmla="*/ 0 w 4883163"/>
              <a:gd name="connsiteY1-74" fmla="*/ 0 h 2596169"/>
              <a:gd name="connsiteX2-75" fmla="*/ 2870190 w 4883163"/>
              <a:gd name="connsiteY2-76" fmla="*/ 8546 h 2596169"/>
              <a:gd name="connsiteX3-77" fmla="*/ 4883163 w 4883163"/>
              <a:gd name="connsiteY3-78" fmla="*/ 2587624 h 2596169"/>
              <a:gd name="connsiteX4-79" fmla="*/ 2038611 w 4883163"/>
              <a:gd name="connsiteY4-80" fmla="*/ 2596169 h 2596169"/>
              <a:gd name="connsiteX0-81" fmla="*/ 2038611 w 4883163"/>
              <a:gd name="connsiteY0-82" fmla="*/ 2596169 h 2596169"/>
              <a:gd name="connsiteX1-83" fmla="*/ 0 w 4883163"/>
              <a:gd name="connsiteY1-84" fmla="*/ 0 h 2596169"/>
              <a:gd name="connsiteX2-85" fmla="*/ 2870190 w 4883163"/>
              <a:gd name="connsiteY2-86" fmla="*/ 8546 h 2596169"/>
              <a:gd name="connsiteX3-87" fmla="*/ 4883163 w 4883163"/>
              <a:gd name="connsiteY3-88" fmla="*/ 2587624 h 2596169"/>
              <a:gd name="connsiteX4-89" fmla="*/ 2038611 w 4883163"/>
              <a:gd name="connsiteY4-90" fmla="*/ 2596169 h 2596169"/>
              <a:gd name="connsiteX0-91" fmla="*/ 2055703 w 4900255"/>
              <a:gd name="connsiteY0-92" fmla="*/ 2587623 h 2587623"/>
              <a:gd name="connsiteX1-93" fmla="*/ 0 w 4900255"/>
              <a:gd name="connsiteY1-94" fmla="*/ 0 h 2587623"/>
              <a:gd name="connsiteX2-95" fmla="*/ 2887282 w 4900255"/>
              <a:gd name="connsiteY2-96" fmla="*/ 0 h 2587623"/>
              <a:gd name="connsiteX3-97" fmla="*/ 4900255 w 4900255"/>
              <a:gd name="connsiteY3-98" fmla="*/ 2579078 h 2587623"/>
              <a:gd name="connsiteX4-99" fmla="*/ 2055703 w 4900255"/>
              <a:gd name="connsiteY4-100" fmla="*/ 2587623 h 2587623"/>
              <a:gd name="connsiteX0-101" fmla="*/ 2055703 w 4900255"/>
              <a:gd name="connsiteY0-102" fmla="*/ 2587623 h 2587623"/>
              <a:gd name="connsiteX1-103" fmla="*/ 0 w 4900255"/>
              <a:gd name="connsiteY1-104" fmla="*/ 0 h 2587623"/>
              <a:gd name="connsiteX2-105" fmla="*/ 2853099 w 4900255"/>
              <a:gd name="connsiteY2-106" fmla="*/ 0 h 2587623"/>
              <a:gd name="connsiteX3-107" fmla="*/ 4900255 w 4900255"/>
              <a:gd name="connsiteY3-108" fmla="*/ 2579078 h 2587623"/>
              <a:gd name="connsiteX4-109" fmla="*/ 2055703 w 4900255"/>
              <a:gd name="connsiteY4-110" fmla="*/ 2587623 h 2587623"/>
              <a:gd name="connsiteX0-111" fmla="*/ 2055703 w 4900255"/>
              <a:gd name="connsiteY0-112" fmla="*/ 2587623 h 2587623"/>
              <a:gd name="connsiteX1-113" fmla="*/ 0 w 4900255"/>
              <a:gd name="connsiteY1-114" fmla="*/ 0 h 2587623"/>
              <a:gd name="connsiteX2-115" fmla="*/ 2853099 w 4900255"/>
              <a:gd name="connsiteY2-116" fmla="*/ 0 h 2587623"/>
              <a:gd name="connsiteX3-117" fmla="*/ 4900255 w 4900255"/>
              <a:gd name="connsiteY3-118" fmla="*/ 2579078 h 2587623"/>
              <a:gd name="connsiteX4-119" fmla="*/ 2055703 w 4900255"/>
              <a:gd name="connsiteY4-120" fmla="*/ 2587623 h 2587623"/>
              <a:gd name="connsiteX0-121" fmla="*/ 2029701 w 4900255"/>
              <a:gd name="connsiteY0-122" fmla="*/ 2578956 h 2579078"/>
              <a:gd name="connsiteX1-123" fmla="*/ 0 w 4900255"/>
              <a:gd name="connsiteY1-124" fmla="*/ 0 h 2579078"/>
              <a:gd name="connsiteX2-125" fmla="*/ 2853099 w 4900255"/>
              <a:gd name="connsiteY2-126" fmla="*/ 0 h 2579078"/>
              <a:gd name="connsiteX3-127" fmla="*/ 4900255 w 4900255"/>
              <a:gd name="connsiteY3-128" fmla="*/ 2579078 h 2579078"/>
              <a:gd name="connsiteX4-129" fmla="*/ 2029701 w 4900255"/>
              <a:gd name="connsiteY4-130" fmla="*/ 2578956 h 2579078"/>
              <a:gd name="connsiteX0-131" fmla="*/ 2029701 w 4900255"/>
              <a:gd name="connsiteY0-132" fmla="*/ 2578956 h 2579078"/>
              <a:gd name="connsiteX1-133" fmla="*/ 0 w 4900255"/>
              <a:gd name="connsiteY1-134" fmla="*/ 0 h 2579078"/>
              <a:gd name="connsiteX2-135" fmla="*/ 2866100 w 4900255"/>
              <a:gd name="connsiteY2-136" fmla="*/ 0 h 2579078"/>
              <a:gd name="connsiteX3-137" fmla="*/ 4900255 w 4900255"/>
              <a:gd name="connsiteY3-138" fmla="*/ 2579078 h 2579078"/>
              <a:gd name="connsiteX4-139" fmla="*/ 2029701 w 4900255"/>
              <a:gd name="connsiteY4-140" fmla="*/ 2578956 h 2579078"/>
              <a:gd name="connsiteX0-141" fmla="*/ 2029701 w 4900255"/>
              <a:gd name="connsiteY0-142" fmla="*/ 2578956 h 2579078"/>
              <a:gd name="connsiteX1-143" fmla="*/ 0 w 4900255"/>
              <a:gd name="connsiteY1-144" fmla="*/ 0 h 2579078"/>
              <a:gd name="connsiteX2-145" fmla="*/ 2866100 w 4900255"/>
              <a:gd name="connsiteY2-146" fmla="*/ 0 h 2579078"/>
              <a:gd name="connsiteX3-147" fmla="*/ 4900255 w 4900255"/>
              <a:gd name="connsiteY3-148" fmla="*/ 2579078 h 2579078"/>
              <a:gd name="connsiteX4-149" fmla="*/ 2029701 w 4900255"/>
              <a:gd name="connsiteY4-150" fmla="*/ 2578956 h 2579078"/>
              <a:gd name="connsiteX0-151" fmla="*/ 2021034 w 4891588"/>
              <a:gd name="connsiteY0-152" fmla="*/ 2578956 h 2579078"/>
              <a:gd name="connsiteX1-153" fmla="*/ 0 w 4891588"/>
              <a:gd name="connsiteY1-154" fmla="*/ 13001 h 2579078"/>
              <a:gd name="connsiteX2-155" fmla="*/ 2857433 w 4891588"/>
              <a:gd name="connsiteY2-156" fmla="*/ 0 h 2579078"/>
              <a:gd name="connsiteX3-157" fmla="*/ 4891588 w 4891588"/>
              <a:gd name="connsiteY3-158" fmla="*/ 2579078 h 2579078"/>
              <a:gd name="connsiteX4-159" fmla="*/ 2021034 w 4891588"/>
              <a:gd name="connsiteY4-160" fmla="*/ 2578956 h 2579078"/>
              <a:gd name="connsiteX0-161" fmla="*/ 2021034 w 4891588"/>
              <a:gd name="connsiteY0-162" fmla="*/ 2591957 h 2592079"/>
              <a:gd name="connsiteX1-163" fmla="*/ 0 w 4891588"/>
              <a:gd name="connsiteY1-164" fmla="*/ 0 h 2592079"/>
              <a:gd name="connsiteX2-165" fmla="*/ 2857433 w 4891588"/>
              <a:gd name="connsiteY2-166" fmla="*/ 13001 h 2592079"/>
              <a:gd name="connsiteX3-167" fmla="*/ 4891588 w 4891588"/>
              <a:gd name="connsiteY3-168" fmla="*/ 2592079 h 2592079"/>
              <a:gd name="connsiteX4-169" fmla="*/ 2021034 w 4891588"/>
              <a:gd name="connsiteY4-170" fmla="*/ 2591957 h 2592079"/>
              <a:gd name="connsiteX0-171" fmla="*/ 2025367 w 4895921"/>
              <a:gd name="connsiteY0-172" fmla="*/ 2578956 h 2579078"/>
              <a:gd name="connsiteX1-173" fmla="*/ 0 w 4895921"/>
              <a:gd name="connsiteY1-174" fmla="*/ 13001 h 2579078"/>
              <a:gd name="connsiteX2-175" fmla="*/ 2861766 w 4895921"/>
              <a:gd name="connsiteY2-176" fmla="*/ 0 h 2579078"/>
              <a:gd name="connsiteX3-177" fmla="*/ 4895921 w 4895921"/>
              <a:gd name="connsiteY3-178" fmla="*/ 2579078 h 2579078"/>
              <a:gd name="connsiteX4-179" fmla="*/ 2025367 w 4895921"/>
              <a:gd name="connsiteY4-180" fmla="*/ 2578956 h 2579078"/>
              <a:gd name="connsiteX0-181" fmla="*/ 2034034 w 4904588"/>
              <a:gd name="connsiteY0-182" fmla="*/ 2587623 h 2587745"/>
              <a:gd name="connsiteX1-183" fmla="*/ 0 w 4904588"/>
              <a:gd name="connsiteY1-184" fmla="*/ 0 h 2587745"/>
              <a:gd name="connsiteX2-185" fmla="*/ 2870433 w 4904588"/>
              <a:gd name="connsiteY2-186" fmla="*/ 8667 h 2587745"/>
              <a:gd name="connsiteX3-187" fmla="*/ 4904588 w 4904588"/>
              <a:gd name="connsiteY3-188" fmla="*/ 2587745 h 2587745"/>
              <a:gd name="connsiteX4-189" fmla="*/ 2034034 w 4904588"/>
              <a:gd name="connsiteY4-190" fmla="*/ 2587623 h 2587745"/>
              <a:gd name="connsiteX0-191" fmla="*/ 2034034 w 4904588"/>
              <a:gd name="connsiteY0-192" fmla="*/ 2587623 h 2587745"/>
              <a:gd name="connsiteX1-193" fmla="*/ 0 w 4904588"/>
              <a:gd name="connsiteY1-194" fmla="*/ 0 h 2587745"/>
              <a:gd name="connsiteX2-195" fmla="*/ 2870433 w 4904588"/>
              <a:gd name="connsiteY2-196" fmla="*/ 8667 h 2587745"/>
              <a:gd name="connsiteX3-197" fmla="*/ 4904588 w 4904588"/>
              <a:gd name="connsiteY3-198" fmla="*/ 2587745 h 2587745"/>
              <a:gd name="connsiteX4-199" fmla="*/ 2034034 w 4904588"/>
              <a:gd name="connsiteY4-200" fmla="*/ 2587623 h 2587745"/>
              <a:gd name="connsiteX0-201" fmla="*/ 2034034 w 4904588"/>
              <a:gd name="connsiteY0-202" fmla="*/ 2587623 h 2587745"/>
              <a:gd name="connsiteX1-203" fmla="*/ 0 w 4904588"/>
              <a:gd name="connsiteY1-204" fmla="*/ 0 h 2587745"/>
              <a:gd name="connsiteX2-205" fmla="*/ 2870433 w 4904588"/>
              <a:gd name="connsiteY2-206" fmla="*/ 8667 h 2587745"/>
              <a:gd name="connsiteX3-207" fmla="*/ 4904588 w 4904588"/>
              <a:gd name="connsiteY3-208" fmla="*/ 2587745 h 2587745"/>
              <a:gd name="connsiteX4-209" fmla="*/ 2034034 w 4904588"/>
              <a:gd name="connsiteY4-210" fmla="*/ 2587623 h 25877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904588" h="2587745">
                <a:moveTo>
                  <a:pt x="2034034" y="2587623"/>
                </a:moveTo>
                <a:lnTo>
                  <a:pt x="0" y="0"/>
                </a:lnTo>
                <a:lnTo>
                  <a:pt x="2870433" y="8667"/>
                </a:lnTo>
                <a:lnTo>
                  <a:pt x="4904588" y="2587745"/>
                </a:lnTo>
                <a:lnTo>
                  <a:pt x="2034034" y="2587623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925785" cy="2155445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0B3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438" y="3935484"/>
            <a:ext cx="5987535" cy="1385109"/>
          </a:xfrm>
        </p:spPr>
        <p:txBody>
          <a:bodyPr/>
          <a:lstStyle>
            <a:lvl1pPr marL="0" indent="0">
              <a:buNone/>
              <a:defRPr sz="2400">
                <a:solidFill>
                  <a:srgbClr val="0B3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94B52-20E2-4581-86DA-35F5500EF70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4E313-2469-4461-9408-215DC386CA78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arallelogram 8"/>
          <p:cNvSpPr/>
          <p:nvPr userDrawn="1"/>
        </p:nvSpPr>
        <p:spPr>
          <a:xfrm flipH="1">
            <a:off x="4931734" y="1286106"/>
            <a:ext cx="5252225" cy="4419600"/>
          </a:xfrm>
          <a:prstGeom prst="parallelogram">
            <a:avLst>
              <a:gd name="adj" fmla="val 75602"/>
            </a:avLst>
          </a:prstGeom>
          <a:solidFill>
            <a:srgbClr val="22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arallelogram 9"/>
          <p:cNvSpPr/>
          <p:nvPr userDrawn="1"/>
        </p:nvSpPr>
        <p:spPr>
          <a:xfrm flipH="1">
            <a:off x="8409407" y="3977460"/>
            <a:ext cx="3323064" cy="2966224"/>
          </a:xfrm>
          <a:prstGeom prst="parallelogram">
            <a:avLst>
              <a:gd name="adj" fmla="val 79135"/>
            </a:avLst>
          </a:prstGeom>
          <a:solidFill>
            <a:srgbClr val="0B3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3266451" y="-24065"/>
            <a:ext cx="3323064" cy="2966225"/>
          </a:xfrm>
          <a:prstGeom prst="parallelogram">
            <a:avLst>
              <a:gd name="adj" fmla="val 79135"/>
            </a:avLst>
          </a:prstGeom>
          <a:solidFill>
            <a:srgbClr val="0B3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arallelogram 11"/>
          <p:cNvSpPr/>
          <p:nvPr userDrawn="1"/>
        </p:nvSpPr>
        <p:spPr>
          <a:xfrm flipH="1">
            <a:off x="9753908" y="3762184"/>
            <a:ext cx="4518147" cy="3169468"/>
          </a:xfrm>
          <a:prstGeom prst="parallelogram">
            <a:avLst>
              <a:gd name="adj" fmla="val 79135"/>
            </a:avLst>
          </a:prstGeom>
          <a:solidFill>
            <a:srgbClr val="22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831850" y="5410287"/>
            <a:ext cx="5996123" cy="766676"/>
          </a:xfrm>
        </p:spPr>
        <p:txBody>
          <a:bodyPr/>
          <a:lstStyle>
            <a:lvl1pPr>
              <a:defRPr>
                <a:solidFill>
                  <a:srgbClr val="0B3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B3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B3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B3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B3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2658533"/>
            <a:ext cx="489505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7967" y="2667000"/>
            <a:ext cx="489505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311B2F-D02D-41B9-B1B6-601E24C4033E}" type="datetimeFigureOut">
              <a:rPr lang="en-MY" smtClean="0"/>
              <a:t>19/7/2025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1516FD-926C-4D39-A56B-0C280CCB5BC0}" type="slidenum">
              <a:rPr lang="en-MY" smtClean="0"/>
              <a:t>‹#›</a:t>
            </a:fld>
            <a:endParaRPr lang="en-MY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10D046FE-7C8F-A61A-8236-A9BADE619A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14532" y="6416675"/>
            <a:ext cx="438394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200" dirty="0" err="1"/>
              <a:t>NUMed</a:t>
            </a:r>
            <a:r>
              <a:rPr lang="en-US" altLang="en-US" sz="1200" dirty="0"/>
              <a:t> Summer Camp 2025 - </a:t>
            </a:r>
            <a:fld id="{4CA2ECFC-BAAC-4223-A6B2-AE06E97CE20A}" type="slidenum">
              <a:rPr lang="en-US" altLang="en-US" sz="1200" smtClean="0"/>
              <a:pPr algn="r" eaLnBrk="1" hangingPunct="1">
                <a:defRPr/>
              </a:pPr>
              <a:t>‹#›</a:t>
            </a:fld>
            <a:endParaRPr lang="en-US" altLang="en-US" sz="1200" dirty="0"/>
          </a:p>
        </p:txBody>
      </p:sp>
      <p:sp>
        <p:nvSpPr>
          <p:cNvPr id="15" name="Rectangle 20">
            <a:extLst>
              <a:ext uri="{FF2B5EF4-FFF2-40B4-BE49-F238E27FC236}">
                <a16:creationId xmlns:a16="http://schemas.microsoft.com/office/drawing/2014/main" id="{234845C4-1E03-892E-961F-081ADF300C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52005" y="6416675"/>
            <a:ext cx="2838696" cy="2286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" dirty="0">
                <a:sym typeface="Symbol" panose="05050102010706020507" pitchFamily="18" charset="2"/>
              </a:rPr>
              <a:t></a:t>
            </a:r>
            <a:r>
              <a:rPr lang="en-US" altLang="en-US" sz="1200" dirty="0"/>
              <a:t> 2025 Ts. Daniel Vong CEng MIET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9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B7492-4E70-4E9D-8EC2-41761D5308D1}" type="datetimeFigureOut">
              <a:rPr lang="en-GB" smtClean="0"/>
              <a:t>19/07/2025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34979-7767-4EF4-A172-05ECD832B1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84242" y="0"/>
            <a:ext cx="433137" cy="409074"/>
          </a:xfrm>
          <a:prstGeom prst="rect">
            <a:avLst/>
          </a:prstGeom>
          <a:solidFill>
            <a:srgbClr val="009A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382" b="506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AI Programming &amp; </a:t>
            </a:r>
            <a:br>
              <a:rPr lang="en-US" dirty="0"/>
            </a:br>
            <a:r>
              <a:rPr lang="en-US" dirty="0"/>
              <a:t>Self-Driving Car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grpSp>
        <p:nvGrpSpPr>
          <p:cNvPr id="10" name="Group 9"/>
          <p:cNvGrpSpPr>
            <a:grpSpLocks noGrp="1" noUngrp="1" noRot="1" noChangeAspect="1" noMove="1" noResize="1"/>
          </p:cNvGrpSpPr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2EB3D-CC07-E4BD-E931-1EC852AE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1539518D-88D1-2F7A-3CAC-876CE8AC16D0}"/>
              </a:ext>
            </a:extLst>
          </p:cNvPr>
          <p:cNvSpPr txBox="1"/>
          <p:nvPr/>
        </p:nvSpPr>
        <p:spPr>
          <a:xfrm>
            <a:off x="716477" y="1986958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1: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BC8594-343E-CEF9-E310-7F496CD4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6" y="2545081"/>
            <a:ext cx="4608514" cy="2037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1D7E06-8355-0184-5DB1-9417CD68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96"/>
          <a:stretch/>
        </p:blipFill>
        <p:spPr>
          <a:xfrm>
            <a:off x="6146800" y="2545080"/>
            <a:ext cx="5894388" cy="3087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89996-81CD-054D-2754-F4933A24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Assembling Robo-car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96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8F04D-CC22-F133-5C77-1FCA75300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2FB5F405-9C2F-4DC5-CFCD-BAB3658D7B7A}"/>
              </a:ext>
            </a:extLst>
          </p:cNvPr>
          <p:cNvSpPr/>
          <p:nvPr/>
        </p:nvSpPr>
        <p:spPr>
          <a:xfrm>
            <a:off x="1970656" y="2958463"/>
            <a:ext cx="9860736" cy="582531"/>
          </a:xfrm>
          <a:custGeom>
            <a:avLst/>
            <a:gdLst/>
            <a:ahLst/>
            <a:cxnLst/>
            <a:rect l="l" t="t" r="r" b="b"/>
            <a:pathLst>
              <a:path w="19721472" h="1263182">
                <a:moveTo>
                  <a:pt x="0" y="0"/>
                </a:moveTo>
                <a:lnTo>
                  <a:pt x="19721472" y="0"/>
                </a:lnTo>
                <a:lnTo>
                  <a:pt x="19721472" y="1263182"/>
                </a:lnTo>
                <a:lnTo>
                  <a:pt x="0" y="12631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MY" sz="120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8595344-CB60-FCF5-94E0-0E59D70815BA}"/>
              </a:ext>
            </a:extLst>
          </p:cNvPr>
          <p:cNvSpPr txBox="1"/>
          <p:nvPr/>
        </p:nvSpPr>
        <p:spPr>
          <a:xfrm>
            <a:off x="716477" y="1986958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2:</a:t>
            </a:r>
          </a:p>
        </p:txBody>
      </p:sp>
      <p:pic>
        <p:nvPicPr>
          <p:cNvPr id="15" name="Picture 14" descr="A blue plastic board with holes&#10;&#10;AI-generated content may be incorrect.">
            <a:extLst>
              <a:ext uri="{FF2B5EF4-FFF2-40B4-BE49-F238E27FC236}">
                <a16:creationId xmlns:a16="http://schemas.microsoft.com/office/drawing/2014/main" id="{5FFFA9C0-3459-CB40-3CB1-DDB19BF70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76" y="2793889"/>
            <a:ext cx="5221927" cy="2619252"/>
          </a:xfrm>
          <a:prstGeom prst="rect">
            <a:avLst/>
          </a:prstGeom>
        </p:spPr>
      </p:pic>
      <p:pic>
        <p:nvPicPr>
          <p:cNvPr id="19" name="Picture 18" descr="A close-up of a toy&#10;&#10;AI-generated content may be incorrect.">
            <a:extLst>
              <a:ext uri="{FF2B5EF4-FFF2-40B4-BE49-F238E27FC236}">
                <a16:creationId xmlns:a16="http://schemas.microsoft.com/office/drawing/2014/main" id="{1BB7692A-B469-7B30-75BC-69D322DC1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" b="4187"/>
          <a:stretch/>
        </p:blipFill>
        <p:spPr>
          <a:xfrm>
            <a:off x="6397653" y="2373885"/>
            <a:ext cx="5496385" cy="3039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1E4247-96B4-85E2-EAA4-9115AF73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Assembling Robo-car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42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E6EDC-729F-3A69-1051-DA95E4A6D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D5C067D8-62CC-CB6C-64FB-EC621DC93A5C}"/>
              </a:ext>
            </a:extLst>
          </p:cNvPr>
          <p:cNvSpPr txBox="1"/>
          <p:nvPr/>
        </p:nvSpPr>
        <p:spPr>
          <a:xfrm>
            <a:off x="716477" y="1986958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3: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8A704D-B8DB-B714-E134-A1D400FC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2438399"/>
            <a:ext cx="7366000" cy="352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9B04A-706F-D661-3737-4BE125A0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Assembling Robo-car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010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CD6C-F00B-AB97-99BC-68A1CAAF6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F32E7F61-34C1-87AE-E7E4-B0F5BAC1CAA4}"/>
              </a:ext>
            </a:extLst>
          </p:cNvPr>
          <p:cNvSpPr txBox="1"/>
          <p:nvPr/>
        </p:nvSpPr>
        <p:spPr>
          <a:xfrm>
            <a:off x="716477" y="1986958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4:</a:t>
            </a:r>
          </a:p>
        </p:txBody>
      </p:sp>
      <p:pic>
        <p:nvPicPr>
          <p:cNvPr id="15" name="Picture 14" descr="A close up of a ball castor&#10;&#10;AI-generated content may be incorrect.">
            <a:extLst>
              <a:ext uri="{FF2B5EF4-FFF2-40B4-BE49-F238E27FC236}">
                <a16:creationId xmlns:a16="http://schemas.microsoft.com/office/drawing/2014/main" id="{C38820AE-E857-84DB-0331-43CF4CCD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r="11295" b="2676"/>
          <a:stretch/>
        </p:blipFill>
        <p:spPr>
          <a:xfrm>
            <a:off x="1308669" y="2418361"/>
            <a:ext cx="5905863" cy="3342105"/>
          </a:xfrm>
          <a:prstGeom prst="rect">
            <a:avLst/>
          </a:prstGeom>
        </p:spPr>
      </p:pic>
      <p:pic>
        <p:nvPicPr>
          <p:cNvPr id="18" name="Picture 17" descr="A blue plastic vehicle with black wheels&#10;&#10;AI-generated content may be incorrect.">
            <a:extLst>
              <a:ext uri="{FF2B5EF4-FFF2-40B4-BE49-F238E27FC236}">
                <a16:creationId xmlns:a16="http://schemas.microsoft.com/office/drawing/2014/main" id="{B2E1E689-543A-F227-CE78-558A89317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/>
          <a:stretch/>
        </p:blipFill>
        <p:spPr>
          <a:xfrm>
            <a:off x="7394765" y="2453640"/>
            <a:ext cx="4492435" cy="32510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9A9BA-DB0B-5390-0C32-3911B368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Assembling Robo-car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52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6842F-C603-6535-0F43-084A71B3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chine&#10;&#10;AI-generated content may be incorrect.">
            <a:extLst>
              <a:ext uri="{FF2B5EF4-FFF2-40B4-BE49-F238E27FC236}">
                <a16:creationId xmlns:a16="http://schemas.microsoft.com/office/drawing/2014/main" id="{67E074A4-FA10-2147-01F8-EA08E7C18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5" t="19200" r="26368" b="10794"/>
          <a:stretch>
            <a:fillRect/>
          </a:stretch>
        </p:blipFill>
        <p:spPr>
          <a:xfrm>
            <a:off x="2371145" y="2438399"/>
            <a:ext cx="2283812" cy="384881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EF0504AB-7018-2FDD-CC33-DFC1DE9D445B}"/>
              </a:ext>
            </a:extLst>
          </p:cNvPr>
          <p:cNvSpPr txBox="1"/>
          <p:nvPr/>
        </p:nvSpPr>
        <p:spPr>
          <a:xfrm>
            <a:off x="716477" y="1986958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5:</a:t>
            </a:r>
          </a:p>
        </p:txBody>
      </p:sp>
      <p:pic>
        <p:nvPicPr>
          <p:cNvPr id="21" name="Picture 20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CCD2B6AF-2378-EF79-B061-EA8E88F0A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80" y="2195096"/>
            <a:ext cx="4792615" cy="35965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180779-8180-5495-0C5E-49435F94A55E}"/>
              </a:ext>
            </a:extLst>
          </p:cNvPr>
          <p:cNvSpPr/>
          <p:nvPr/>
        </p:nvSpPr>
        <p:spPr>
          <a:xfrm>
            <a:off x="8190633" y="3529239"/>
            <a:ext cx="466156" cy="474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6BC544-A9DA-7803-C23D-817501341985}"/>
              </a:ext>
            </a:extLst>
          </p:cNvPr>
          <p:cNvSpPr/>
          <p:nvPr/>
        </p:nvSpPr>
        <p:spPr>
          <a:xfrm>
            <a:off x="10556379" y="3512678"/>
            <a:ext cx="466156" cy="435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2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2C6D70-2323-E6B0-C331-32A03A91B7DA}"/>
              </a:ext>
            </a:extLst>
          </p:cNvPr>
          <p:cNvSpPr/>
          <p:nvPr/>
        </p:nvSpPr>
        <p:spPr>
          <a:xfrm>
            <a:off x="3092489" y="4245538"/>
            <a:ext cx="398693" cy="341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94A24-5E59-DA01-92C3-08451D5F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Assembling Robo-car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77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BF7F4-7236-F111-E453-C5DBC3980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81918F3E-0792-A87C-E013-2DF7A3C4D80E}"/>
              </a:ext>
            </a:extLst>
          </p:cNvPr>
          <p:cNvSpPr txBox="1"/>
          <p:nvPr/>
        </p:nvSpPr>
        <p:spPr>
          <a:xfrm>
            <a:off x="716477" y="1986958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6:</a:t>
            </a:r>
          </a:p>
        </p:txBody>
      </p:sp>
      <p:pic>
        <p:nvPicPr>
          <p:cNvPr id="29" name="Picture 28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9C1DA69-3833-1403-59BB-F1AAAA202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93" y="2448210"/>
            <a:ext cx="3194496" cy="2019319"/>
          </a:xfrm>
          <a:prstGeom prst="rect">
            <a:avLst/>
          </a:prstGeom>
        </p:spPr>
      </p:pic>
      <p:pic>
        <p:nvPicPr>
          <p:cNvPr id="31" name="Picture 30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F731AAE-B237-7D36-7719-0837C6A3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76" y="2410880"/>
            <a:ext cx="2473983" cy="2036240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76577252-BACD-0427-9A56-6A899457D0F0}"/>
              </a:ext>
            </a:extLst>
          </p:cNvPr>
          <p:cNvSpPr txBox="1"/>
          <p:nvPr/>
        </p:nvSpPr>
        <p:spPr>
          <a:xfrm>
            <a:off x="1727200" y="4530516"/>
            <a:ext cx="9438640" cy="1604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lnSpc>
                <a:spcPts val="3173"/>
              </a:lnSpc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Gently pulled up the black plastic connector</a:t>
            </a:r>
          </a:p>
          <a:p>
            <a:pPr marL="304815" indent="-304815">
              <a:lnSpc>
                <a:spcPts val="3173"/>
              </a:lnSpc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Slide in ribbon wire </a:t>
            </a:r>
          </a:p>
          <a:p>
            <a:pPr marL="304815" indent="-304815">
              <a:lnSpc>
                <a:spcPts val="3173"/>
              </a:lnSpc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Ensure that black side of ribbon is facing black color connector. </a:t>
            </a:r>
          </a:p>
          <a:p>
            <a:pPr marL="304815" indent="-304815">
              <a:lnSpc>
                <a:spcPts val="3173"/>
              </a:lnSpc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Press the plastic black connector down</a:t>
            </a:r>
          </a:p>
        </p:txBody>
      </p:sp>
      <p:pic>
        <p:nvPicPr>
          <p:cNvPr id="33" name="Picture 32" descr="A hand holding a device&#10;&#10;AI-generated content may be incorrect.">
            <a:extLst>
              <a:ext uri="{FF2B5EF4-FFF2-40B4-BE49-F238E27FC236}">
                <a16:creationId xmlns:a16="http://schemas.microsoft.com/office/drawing/2014/main" id="{342BA049-6B20-6BE2-F5A9-CBA84AD24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1"/>
          <a:stretch/>
        </p:blipFill>
        <p:spPr>
          <a:xfrm>
            <a:off x="8124243" y="2180301"/>
            <a:ext cx="3023535" cy="3131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E5530-F3AF-4AFC-ACDE-9C8CE04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Assembling Robo-car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779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B516-836F-AC86-1BBA-0E623EB8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0DE7CCBF-0BAE-826C-2219-2B58019A6168}"/>
              </a:ext>
            </a:extLst>
          </p:cNvPr>
          <p:cNvSpPr txBox="1"/>
          <p:nvPr/>
        </p:nvSpPr>
        <p:spPr>
          <a:xfrm>
            <a:off x="706317" y="1986958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7:</a:t>
            </a:r>
          </a:p>
        </p:txBody>
      </p:sp>
      <p:pic>
        <p:nvPicPr>
          <p:cNvPr id="13" name="Picture 12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1360ADA1-29F5-B072-DEEE-E994ECFD6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9" t="51692" r="20370" b="36456"/>
          <a:stretch/>
        </p:blipFill>
        <p:spPr>
          <a:xfrm>
            <a:off x="8036560" y="3347310"/>
            <a:ext cx="2890948" cy="1484179"/>
          </a:xfrm>
          <a:prstGeom prst="rect">
            <a:avLst/>
          </a:prstGeom>
        </p:spPr>
      </p:pic>
      <p:pic>
        <p:nvPicPr>
          <p:cNvPr id="15" name="Picture 14" descr="A circuit board with many pins&#10;&#10;AI-generated content may be incorrect.">
            <a:extLst>
              <a:ext uri="{FF2B5EF4-FFF2-40B4-BE49-F238E27FC236}">
                <a16:creationId xmlns:a16="http://schemas.microsoft.com/office/drawing/2014/main" id="{D0CC0D54-B426-3F69-483A-FB85D707E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7037" r="63044"/>
          <a:stretch/>
        </p:blipFill>
        <p:spPr>
          <a:xfrm rot="16200000">
            <a:off x="2639833" y="1787185"/>
            <a:ext cx="2703353" cy="42089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C938F5C-41B2-8877-60A6-D747DD1EAF9D}"/>
              </a:ext>
            </a:extLst>
          </p:cNvPr>
          <p:cNvSpPr/>
          <p:nvPr/>
        </p:nvSpPr>
        <p:spPr>
          <a:xfrm>
            <a:off x="3840109" y="4378962"/>
            <a:ext cx="955411" cy="76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F9E7DA-17EA-9E3A-0F51-5AC69B75C78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95520" y="4270347"/>
            <a:ext cx="3007360" cy="4896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6">
            <a:extLst>
              <a:ext uri="{FF2B5EF4-FFF2-40B4-BE49-F238E27FC236}">
                <a16:creationId xmlns:a16="http://schemas.microsoft.com/office/drawing/2014/main" id="{ED55B7A2-76B3-FC9C-1F4C-B773B34F17EB}"/>
              </a:ext>
            </a:extLst>
          </p:cNvPr>
          <p:cNvSpPr txBox="1"/>
          <p:nvPr/>
        </p:nvSpPr>
        <p:spPr>
          <a:xfrm>
            <a:off x="5593080" y="5250367"/>
            <a:ext cx="5793581" cy="79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Note: Ensure that black side of ribbon is facing black color plastic connector.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7639D-F876-1BD1-EC5F-9B8A0664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Assembling Robo-car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61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DAB46-7A47-4A36-3837-59086A32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and gold rectangular object with small square holes&#10;&#10;AI-generated content may be incorrect.">
            <a:extLst>
              <a:ext uri="{FF2B5EF4-FFF2-40B4-BE49-F238E27FC236}">
                <a16:creationId xmlns:a16="http://schemas.microsoft.com/office/drawing/2014/main" id="{3E589B34-488B-E3E2-9029-D8A58E82D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130" b="72899" l="6957" r="81014">
                        <a14:foregroundMark x1="77681" y1="41884" x2="75507" y2="45797"/>
                        <a14:foregroundMark x1="81159" y1="41884" x2="81449" y2="45507"/>
                        <a14:foregroundMark x1="10827" y1="59371" x2="7536" y2="56812"/>
                        <a14:foregroundMark x1="16667" y1="63913" x2="14027" y2="61860"/>
                        <a14:foregroundMark x1="18841" y1="70580" x2="22754" y2="73043"/>
                        <a14:foregroundMark x1="25362" y1="46522" x2="25362" y2="46522"/>
                        <a14:foregroundMark x1="28406" y1="45797" x2="28406" y2="45797"/>
                        <a14:foregroundMark x1="6957" y1="55507" x2="6957" y2="55507"/>
                        <a14:foregroundMark x1="22029" y1="47971" x2="22029" y2="47971"/>
                        <a14:foregroundMark x1="10725" y1="61014" x2="14348" y2="64348"/>
                        <a14:foregroundMark x1="11594" y1="60870" x2="9855" y2="59565"/>
                        <a14:backgroundMark x1="11311" y1="60242" x2="11739" y2="60290"/>
                        <a14:backgroundMark x1="73478" y1="30290" x2="83478" y2="33043"/>
                        <a14:backgroundMark x1="81594" y1="37826" x2="83913" y2="39565"/>
                        <a14:backgroundMark x1="80870" y1="37826" x2="84783" y2="40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0" t="24505" r="15507" b="22257"/>
          <a:stretch/>
        </p:blipFill>
        <p:spPr>
          <a:xfrm>
            <a:off x="5985300" y="3330307"/>
            <a:ext cx="2258695" cy="1527308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9D727177-90C9-9456-FE29-C67AD90510D1}"/>
              </a:ext>
            </a:extLst>
          </p:cNvPr>
          <p:cNvSpPr txBox="1"/>
          <p:nvPr/>
        </p:nvSpPr>
        <p:spPr>
          <a:xfrm>
            <a:off x="716477" y="1994578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8:</a:t>
            </a:r>
          </a:p>
        </p:txBody>
      </p:sp>
      <p:pic>
        <p:nvPicPr>
          <p:cNvPr id="14" name="Picture 13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4AFF2D76-2955-E9ED-EF6A-140D1F8E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7" r="16859" b="21767"/>
          <a:stretch/>
        </p:blipFill>
        <p:spPr>
          <a:xfrm>
            <a:off x="2030374" y="2701129"/>
            <a:ext cx="3213981" cy="2088134"/>
          </a:xfrm>
          <a:prstGeom prst="rect">
            <a:avLst/>
          </a:prstGeom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E9BBCC44-2D93-C269-B2B8-7AA9BE683080}"/>
              </a:ext>
            </a:extLst>
          </p:cNvPr>
          <p:cNvSpPr txBox="1"/>
          <p:nvPr/>
        </p:nvSpPr>
        <p:spPr>
          <a:xfrm>
            <a:off x="1912106" y="4820634"/>
            <a:ext cx="9755981" cy="79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lnSpc>
                <a:spcPts val="3173"/>
              </a:lnSpc>
              <a:buFontTx/>
              <a:buChar char="-"/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Snap the driver hat onto Raspberry Pi</a:t>
            </a:r>
          </a:p>
          <a:p>
            <a:pPr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Note: Kindly use an extended connector</a:t>
            </a:r>
          </a:p>
        </p:txBody>
      </p:sp>
      <p:pic>
        <p:nvPicPr>
          <p:cNvPr id="27" name="Picture 26" descr="A green circuit board with black and white components&#10;&#10;AI-generated content may be incorrect.">
            <a:extLst>
              <a:ext uri="{FF2B5EF4-FFF2-40B4-BE49-F238E27FC236}">
                <a16:creationId xmlns:a16="http://schemas.microsoft.com/office/drawing/2014/main" id="{D9866BFB-96A5-CEB1-6889-DD7CEF948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21000" r="16000" b="21000"/>
          <a:stretch/>
        </p:blipFill>
        <p:spPr>
          <a:xfrm rot="16200000">
            <a:off x="8793051" y="1988833"/>
            <a:ext cx="2912155" cy="252097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11FE81-D7E6-4C10-475E-9263B7CA3C1B}"/>
              </a:ext>
            </a:extLst>
          </p:cNvPr>
          <p:cNvCxnSpPr>
            <a:cxnSpLocks/>
          </p:cNvCxnSpPr>
          <p:nvPr/>
        </p:nvCxnSpPr>
        <p:spPr>
          <a:xfrm>
            <a:off x="9642337" y="4705394"/>
            <a:ext cx="0" cy="9216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F1B1B6-FBC7-DE17-3485-5C5DF0B13C30}"/>
              </a:ext>
            </a:extLst>
          </p:cNvPr>
          <p:cNvCxnSpPr>
            <a:cxnSpLocks/>
          </p:cNvCxnSpPr>
          <p:nvPr/>
        </p:nvCxnSpPr>
        <p:spPr>
          <a:xfrm>
            <a:off x="9947137" y="4705394"/>
            <a:ext cx="0" cy="9216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137BF2-00DC-C282-77DB-66622B25C019}"/>
              </a:ext>
            </a:extLst>
          </p:cNvPr>
          <p:cNvCxnSpPr>
            <a:cxnSpLocks/>
          </p:cNvCxnSpPr>
          <p:nvPr/>
        </p:nvCxnSpPr>
        <p:spPr>
          <a:xfrm>
            <a:off x="10618826" y="4705394"/>
            <a:ext cx="0" cy="9216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E2EF11-32F9-1894-F007-24D5C3CF5A33}"/>
              </a:ext>
            </a:extLst>
          </p:cNvPr>
          <p:cNvCxnSpPr>
            <a:cxnSpLocks/>
          </p:cNvCxnSpPr>
          <p:nvPr/>
        </p:nvCxnSpPr>
        <p:spPr>
          <a:xfrm>
            <a:off x="10861537" y="4705393"/>
            <a:ext cx="0" cy="9216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CE1A3C-78F1-FBF3-4845-EDB828805BFE}"/>
              </a:ext>
            </a:extLst>
          </p:cNvPr>
          <p:cNvSpPr txBox="1"/>
          <p:nvPr/>
        </p:nvSpPr>
        <p:spPr>
          <a:xfrm>
            <a:off x="11085617" y="5303388"/>
            <a:ext cx="9144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ysClr val="windowText" lastClr="000000"/>
                </a:solidFill>
              </a:rPr>
              <a:t>Black wire</a:t>
            </a:r>
          </a:p>
          <a:p>
            <a:r>
              <a:rPr lang="en-MY" sz="1200" dirty="0">
                <a:solidFill>
                  <a:sysClr val="windowText" lastClr="000000"/>
                </a:solidFill>
              </a:rPr>
              <a:t>Motor 2 (Right)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C00B54-7DEE-00B5-AB6B-EBC681BE38D0}"/>
              </a:ext>
            </a:extLst>
          </p:cNvPr>
          <p:cNvSpPr txBox="1"/>
          <p:nvPr/>
        </p:nvSpPr>
        <p:spPr>
          <a:xfrm>
            <a:off x="10449572" y="569933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rgbClr val="FF0000"/>
                </a:solidFill>
              </a:rPr>
              <a:t>Red wire</a:t>
            </a:r>
          </a:p>
          <a:p>
            <a:r>
              <a:rPr lang="en-MY" sz="1200" dirty="0">
                <a:solidFill>
                  <a:srgbClr val="FF0000"/>
                </a:solidFill>
              </a:rPr>
              <a:t>Motor 2</a:t>
            </a:r>
          </a:p>
          <a:p>
            <a:r>
              <a:rPr lang="en-MY" sz="1200" dirty="0">
                <a:solidFill>
                  <a:srgbClr val="FF0000"/>
                </a:solidFill>
              </a:rPr>
              <a:t>(Right)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23B5E2-0EA0-C51C-3701-B6F0E782B470}"/>
              </a:ext>
            </a:extLst>
          </p:cNvPr>
          <p:cNvSpPr txBox="1"/>
          <p:nvPr/>
        </p:nvSpPr>
        <p:spPr>
          <a:xfrm>
            <a:off x="9480079" y="569933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rgbClr val="FF0000"/>
                </a:solidFill>
              </a:rPr>
              <a:t>Red wire</a:t>
            </a:r>
          </a:p>
          <a:p>
            <a:r>
              <a:rPr lang="en-MY" sz="1200" dirty="0">
                <a:solidFill>
                  <a:srgbClr val="FF0000"/>
                </a:solidFill>
              </a:rPr>
              <a:t>Motor 1</a:t>
            </a:r>
          </a:p>
          <a:p>
            <a:r>
              <a:rPr lang="en-MY" sz="1200" dirty="0">
                <a:solidFill>
                  <a:srgbClr val="FF0000"/>
                </a:solidFill>
              </a:rPr>
              <a:t>(Left)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838CCD-5944-2387-7969-0C8B82651ACD}"/>
              </a:ext>
            </a:extLst>
          </p:cNvPr>
          <p:cNvSpPr txBox="1"/>
          <p:nvPr/>
        </p:nvSpPr>
        <p:spPr>
          <a:xfrm>
            <a:off x="8755523" y="5303388"/>
            <a:ext cx="9144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ysClr val="windowText" lastClr="000000"/>
                </a:solidFill>
              </a:rPr>
              <a:t>Black wire</a:t>
            </a:r>
          </a:p>
          <a:p>
            <a:r>
              <a:rPr lang="en-MY" sz="1200" dirty="0">
                <a:solidFill>
                  <a:sysClr val="windowText" lastClr="000000"/>
                </a:solidFill>
              </a:rPr>
              <a:t>Motor 1</a:t>
            </a:r>
          </a:p>
          <a:p>
            <a:r>
              <a:rPr lang="en-MY" sz="1200" dirty="0">
                <a:solidFill>
                  <a:sysClr val="windowText" lastClr="000000"/>
                </a:solidFill>
              </a:rPr>
              <a:t>(Left)</a:t>
            </a: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AC9C985B-5A7C-5CA1-FE45-26B295A7217B}"/>
              </a:ext>
            </a:extLst>
          </p:cNvPr>
          <p:cNvSpPr txBox="1"/>
          <p:nvPr/>
        </p:nvSpPr>
        <p:spPr>
          <a:xfrm>
            <a:off x="5985300" y="2107565"/>
            <a:ext cx="5829674" cy="1194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Note:</a:t>
            </a:r>
          </a:p>
          <a:p>
            <a:pPr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Screw up to insert wire</a:t>
            </a:r>
          </a:p>
          <a:p>
            <a:pPr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Screw down to lock wire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65292-7FD8-6053-CEB8-E5FC3AC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Assembling Robo-car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090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70953-9096-03FB-3049-117EB56C9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67FE-C0CB-C702-2E0D-31D6B41F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Circuit Connection Schematic</a:t>
            </a:r>
            <a:endParaRPr lang="en-GB" dirty="0"/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C1B87B37-6AA1-616F-7708-64E4BB9F7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0" b="19091"/>
          <a:stretch>
            <a:fillRect/>
          </a:stretch>
        </p:blipFill>
        <p:spPr>
          <a:xfrm>
            <a:off x="1918855" y="1986958"/>
            <a:ext cx="8881295" cy="4337642"/>
          </a:xfrm>
          <a:prstGeom prst="rect">
            <a:avLst/>
          </a:prstGeom>
        </p:spPr>
      </p:pic>
      <p:pic>
        <p:nvPicPr>
          <p:cNvPr id="6" name="Picture 5" descr="A hand holding a device with wires&#10;&#10;AI-generated content may be incorrect.">
            <a:extLst>
              <a:ext uri="{FF2B5EF4-FFF2-40B4-BE49-F238E27FC236}">
                <a16:creationId xmlns:a16="http://schemas.microsoft.com/office/drawing/2014/main" id="{E13B92CB-1DB4-7482-962D-2EE08010F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1" t="10000" r="32500" b="32727"/>
          <a:stretch>
            <a:fillRect/>
          </a:stretch>
        </p:blipFill>
        <p:spPr>
          <a:xfrm rot="16200000">
            <a:off x="4744041" y="1814575"/>
            <a:ext cx="524042" cy="868807"/>
          </a:xfrm>
          <a:prstGeom prst="rect">
            <a:avLst/>
          </a:prstGeom>
        </p:spPr>
      </p:pic>
      <p:pic>
        <p:nvPicPr>
          <p:cNvPr id="8" name="Picture 7" descr="A green circuit board with black and white components&#10;&#10;AI-generated content may be incorrect.">
            <a:extLst>
              <a:ext uri="{FF2B5EF4-FFF2-40B4-BE49-F238E27FC236}">
                <a16:creationId xmlns:a16="http://schemas.microsoft.com/office/drawing/2014/main" id="{A1C74747-B8BE-4833-F676-A9E2D6AF02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t="20606" r="16263" b="20808"/>
          <a:stretch>
            <a:fillRect/>
          </a:stretch>
        </p:blipFill>
        <p:spPr>
          <a:xfrm>
            <a:off x="7858375" y="3358835"/>
            <a:ext cx="1126640" cy="977359"/>
          </a:xfrm>
          <a:prstGeom prst="rect">
            <a:avLst/>
          </a:prstGeom>
        </p:spPr>
      </p:pic>
      <p:pic>
        <p:nvPicPr>
          <p:cNvPr id="10" name="Picture 9" descr="A small electronic device on a table&#10;&#10;AI-generated content may be incorrect.">
            <a:extLst>
              <a:ext uri="{FF2B5EF4-FFF2-40B4-BE49-F238E27FC236}">
                <a16:creationId xmlns:a16="http://schemas.microsoft.com/office/drawing/2014/main" id="{8D5C9711-DD44-BC27-0B4F-608AA49AA8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3" t="25253" r="17349" b="26667"/>
          <a:stretch>
            <a:fillRect/>
          </a:stretch>
        </p:blipFill>
        <p:spPr>
          <a:xfrm rot="5400000">
            <a:off x="4685521" y="4068717"/>
            <a:ext cx="1084426" cy="6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7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A510B-9329-52B1-0C7A-88F0EACAA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E2662536-0A1F-6EFF-E92F-5406AEC51BDE}"/>
              </a:ext>
            </a:extLst>
          </p:cNvPr>
          <p:cNvSpPr txBox="1"/>
          <p:nvPr/>
        </p:nvSpPr>
        <p:spPr>
          <a:xfrm>
            <a:off x="688976" y="1921222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9: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3E05E-60A7-068F-1075-BD6FD23F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W</a:t>
            </a:r>
            <a:r>
              <a:rPr lang="en-US" altLang="zh-CN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ire Splitter Connection</a:t>
            </a:r>
            <a:endParaRPr lang="en-GB" dirty="0"/>
          </a:p>
        </p:txBody>
      </p:sp>
      <p:pic>
        <p:nvPicPr>
          <p:cNvPr id="6" name="Picture 5" descr="A hand holding a device with wires&#10;&#10;AI-generated content may be incorrect.">
            <a:extLst>
              <a:ext uri="{FF2B5EF4-FFF2-40B4-BE49-F238E27FC236}">
                <a16:creationId xmlns:a16="http://schemas.microsoft.com/office/drawing/2014/main" id="{5AC770F9-F059-8B50-3EC1-EB36EF98D3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1" t="10000" r="32500" b="32727"/>
          <a:stretch>
            <a:fillRect/>
          </a:stretch>
        </p:blipFill>
        <p:spPr>
          <a:xfrm rot="16200000">
            <a:off x="4760170" y="2216511"/>
            <a:ext cx="1942098" cy="3219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53FC78-09D9-BF63-0252-9367D42B2DC4}"/>
              </a:ext>
            </a:extLst>
          </p:cNvPr>
          <p:cNvSpPr txBox="1"/>
          <p:nvPr/>
        </p:nvSpPr>
        <p:spPr>
          <a:xfrm>
            <a:off x="2418041" y="35064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Positive, </a:t>
            </a:r>
            <a:r>
              <a:rPr lang="zh-CN" altLang="en-US" b="1" dirty="0">
                <a:solidFill>
                  <a:srgbClr val="00B0F0"/>
                </a:solidFill>
              </a:rPr>
              <a:t>正极</a:t>
            </a:r>
            <a:endParaRPr lang="en-MY" b="1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5039F-134B-2DE0-3D98-B284107CCDAB}"/>
              </a:ext>
            </a:extLst>
          </p:cNvPr>
          <p:cNvSpPr txBox="1"/>
          <p:nvPr/>
        </p:nvSpPr>
        <p:spPr>
          <a:xfrm>
            <a:off x="2418041" y="408380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/>
                </a:solidFill>
              </a:rPr>
              <a:t>N</a:t>
            </a:r>
            <a:r>
              <a:rPr lang="en-US" altLang="zh-CN" b="1" dirty="0">
                <a:solidFill>
                  <a:schemeClr val="accent3"/>
                </a:solidFill>
              </a:rPr>
              <a:t>egative</a:t>
            </a:r>
            <a:r>
              <a:rPr lang="en-MY" b="1" dirty="0">
                <a:solidFill>
                  <a:schemeClr val="accent3"/>
                </a:solidFill>
              </a:rPr>
              <a:t>, </a:t>
            </a:r>
            <a:r>
              <a:rPr lang="zh-CN" altLang="en-US" b="1" dirty="0">
                <a:solidFill>
                  <a:schemeClr val="accent3"/>
                </a:solidFill>
              </a:rPr>
              <a:t>负极</a:t>
            </a:r>
            <a:endParaRPr lang="en-MY" b="1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B0F5A-27C4-8F61-BCAD-40F01A142B0F}"/>
              </a:ext>
            </a:extLst>
          </p:cNvPr>
          <p:cNvSpPr txBox="1"/>
          <p:nvPr/>
        </p:nvSpPr>
        <p:spPr>
          <a:xfrm>
            <a:off x="7341117" y="230568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Positive 1, </a:t>
            </a:r>
            <a:r>
              <a:rPr lang="zh-CN" altLang="en-US" b="1" dirty="0">
                <a:solidFill>
                  <a:srgbClr val="00B0F0"/>
                </a:solidFill>
              </a:rPr>
              <a:t>正极 </a:t>
            </a:r>
            <a:r>
              <a:rPr lang="en-MY" altLang="zh-CN" b="1" dirty="0">
                <a:solidFill>
                  <a:srgbClr val="00B0F0"/>
                </a:solidFill>
              </a:rPr>
              <a:t>1</a:t>
            </a:r>
            <a:endParaRPr lang="en-MY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E5C08-9CDE-A832-EB4E-0EADA7C7D260}"/>
              </a:ext>
            </a:extLst>
          </p:cNvPr>
          <p:cNvSpPr txBox="1"/>
          <p:nvPr/>
        </p:nvSpPr>
        <p:spPr>
          <a:xfrm>
            <a:off x="7412124" y="297982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Positive 2, </a:t>
            </a:r>
            <a:r>
              <a:rPr lang="zh-CN" altLang="en-US" b="1" dirty="0">
                <a:solidFill>
                  <a:srgbClr val="00B0F0"/>
                </a:solidFill>
              </a:rPr>
              <a:t>正极 </a:t>
            </a:r>
            <a:r>
              <a:rPr lang="en-MY" altLang="zh-CN" b="1" dirty="0">
                <a:solidFill>
                  <a:srgbClr val="00B0F0"/>
                </a:solidFill>
              </a:rPr>
              <a:t>2</a:t>
            </a:r>
            <a:endParaRPr lang="en-MY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0F840-6D4B-E68E-D2B4-3ACA73CD7274}"/>
              </a:ext>
            </a:extLst>
          </p:cNvPr>
          <p:cNvSpPr txBox="1"/>
          <p:nvPr/>
        </p:nvSpPr>
        <p:spPr>
          <a:xfrm>
            <a:off x="7412124" y="40201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/>
                </a:solidFill>
              </a:rPr>
              <a:t>N</a:t>
            </a:r>
            <a:r>
              <a:rPr lang="en-US" altLang="zh-CN" b="1" dirty="0">
                <a:solidFill>
                  <a:schemeClr val="accent3"/>
                </a:solidFill>
              </a:rPr>
              <a:t>egative 2</a:t>
            </a:r>
            <a:r>
              <a:rPr lang="en-MY" b="1" dirty="0">
                <a:solidFill>
                  <a:schemeClr val="accent3"/>
                </a:solidFill>
              </a:rPr>
              <a:t>, </a:t>
            </a:r>
            <a:r>
              <a:rPr lang="zh-CN" altLang="en-US" b="1" dirty="0">
                <a:solidFill>
                  <a:schemeClr val="accent3"/>
                </a:solidFill>
              </a:rPr>
              <a:t>负极 </a:t>
            </a:r>
            <a:r>
              <a:rPr lang="en-MY" altLang="zh-CN" b="1" dirty="0">
                <a:solidFill>
                  <a:schemeClr val="accent3"/>
                </a:solidFill>
              </a:rPr>
              <a:t>2</a:t>
            </a:r>
            <a:endParaRPr lang="en-MY" b="1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4BBF8-FC59-B0B3-2BD6-C68DB15C03D2}"/>
              </a:ext>
            </a:extLst>
          </p:cNvPr>
          <p:cNvSpPr txBox="1"/>
          <p:nvPr/>
        </p:nvSpPr>
        <p:spPr>
          <a:xfrm>
            <a:off x="7412124" y="4744081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/>
                </a:solidFill>
              </a:rPr>
              <a:t>N</a:t>
            </a:r>
            <a:r>
              <a:rPr lang="en-US" altLang="zh-CN" b="1" dirty="0">
                <a:solidFill>
                  <a:schemeClr val="accent3"/>
                </a:solidFill>
              </a:rPr>
              <a:t>egative 1</a:t>
            </a:r>
            <a:r>
              <a:rPr lang="en-MY" b="1" dirty="0">
                <a:solidFill>
                  <a:schemeClr val="accent3"/>
                </a:solidFill>
              </a:rPr>
              <a:t>, </a:t>
            </a:r>
            <a:r>
              <a:rPr lang="zh-CN" altLang="en-US" b="1" dirty="0">
                <a:solidFill>
                  <a:schemeClr val="accent3"/>
                </a:solidFill>
              </a:rPr>
              <a:t>负极 </a:t>
            </a:r>
            <a:r>
              <a:rPr lang="en-MY" altLang="zh-CN" b="1" dirty="0">
                <a:solidFill>
                  <a:schemeClr val="accent3"/>
                </a:solidFill>
              </a:rPr>
              <a:t>1</a:t>
            </a:r>
            <a:endParaRPr lang="en-MY" b="1"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24B90-ED83-4A5C-D4B8-7CD185025259}"/>
              </a:ext>
            </a:extLst>
          </p:cNvPr>
          <p:cNvSpPr txBox="1"/>
          <p:nvPr/>
        </p:nvSpPr>
        <p:spPr>
          <a:xfrm>
            <a:off x="944616" y="3795138"/>
            <a:ext cx="9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Battery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41E785-DA9A-833C-0343-3A8B87E98AE1}"/>
              </a:ext>
            </a:extLst>
          </p:cNvPr>
          <p:cNvSpPr/>
          <p:nvPr/>
        </p:nvSpPr>
        <p:spPr>
          <a:xfrm>
            <a:off x="1987431" y="3795138"/>
            <a:ext cx="506264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F4BC9-12E9-8E88-A210-35B5B7D59F30}"/>
              </a:ext>
            </a:extLst>
          </p:cNvPr>
          <p:cNvSpPr txBox="1"/>
          <p:nvPr/>
        </p:nvSpPr>
        <p:spPr>
          <a:xfrm>
            <a:off x="8941321" y="3330797"/>
            <a:ext cx="130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Buck</a:t>
            </a:r>
          </a:p>
          <a:p>
            <a:r>
              <a:rPr lang="en-MY" b="1" dirty="0"/>
              <a:t>Converter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508CC4A-CB7B-BAFF-D2D1-8ADF01C5513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561803" y="2490352"/>
            <a:ext cx="1611888" cy="1001976"/>
          </a:xfrm>
          <a:prstGeom prst="bentConnector3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87AE1D-C98A-B979-F13C-649D5FC61A6A}"/>
              </a:ext>
            </a:extLst>
          </p:cNvPr>
          <p:cNvSpPr txBox="1"/>
          <p:nvPr/>
        </p:nvSpPr>
        <p:spPr>
          <a:xfrm>
            <a:off x="11247384" y="3330797"/>
            <a:ext cx="130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Motor</a:t>
            </a:r>
          </a:p>
          <a:p>
            <a:r>
              <a:rPr lang="en-MY" b="1" dirty="0"/>
              <a:t>Driver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02D4779-4900-C086-0138-D5BA09B8832B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632810" y="3700130"/>
            <a:ext cx="1540881" cy="1228617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row: Bent-Up 40">
            <a:extLst>
              <a:ext uri="{FF2B5EF4-FFF2-40B4-BE49-F238E27FC236}">
                <a16:creationId xmlns:a16="http://schemas.microsoft.com/office/drawing/2014/main" id="{6BFE96D8-FF1E-361B-0BE3-431280E12FDE}"/>
              </a:ext>
            </a:extLst>
          </p:cNvPr>
          <p:cNvSpPr/>
          <p:nvPr/>
        </p:nvSpPr>
        <p:spPr>
          <a:xfrm rot="5400000">
            <a:off x="8266794" y="3054133"/>
            <a:ext cx="369332" cy="90467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2" name="Arrow: Bent-Up 41">
            <a:extLst>
              <a:ext uri="{FF2B5EF4-FFF2-40B4-BE49-F238E27FC236}">
                <a16:creationId xmlns:a16="http://schemas.microsoft.com/office/drawing/2014/main" id="{00E28AA0-BD8A-2861-53EB-5A84A2E29D40}"/>
              </a:ext>
            </a:extLst>
          </p:cNvPr>
          <p:cNvSpPr/>
          <p:nvPr/>
        </p:nvSpPr>
        <p:spPr>
          <a:xfrm rot="5400000" flipH="1">
            <a:off x="8258266" y="3466513"/>
            <a:ext cx="369332" cy="904678"/>
          </a:xfrm>
          <a:prstGeom prst="bent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2403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Cytron</a:t>
            </a:r>
          </a:p>
          <a:p>
            <a:r>
              <a:rPr lang="en-US" sz="2800" dirty="0"/>
              <a:t>RaspberryPi.org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A21CA-374C-2805-24BC-7DC66CEC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B7E1C6B0-DE96-B940-E384-1CEDFCEAE9C0}"/>
              </a:ext>
            </a:extLst>
          </p:cNvPr>
          <p:cNvSpPr txBox="1"/>
          <p:nvPr/>
        </p:nvSpPr>
        <p:spPr>
          <a:xfrm>
            <a:off x="688976" y="1921222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10: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15634-E320-D0DB-0629-78D26D77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pc="-5" dirty="0">
                <a:solidFill>
                  <a:srgbClr val="000000"/>
                </a:solidFill>
                <a:sym typeface="PT Sans"/>
              </a:rPr>
              <a:t>Wire Splitter to Motor Driver</a:t>
            </a:r>
            <a:endParaRPr lang="en-GB" dirty="0"/>
          </a:p>
        </p:txBody>
      </p:sp>
      <p:pic>
        <p:nvPicPr>
          <p:cNvPr id="6" name="Picture 5" descr="A hand holding a device with wires&#10;&#10;AI-generated content may be incorrect.">
            <a:extLst>
              <a:ext uri="{FF2B5EF4-FFF2-40B4-BE49-F238E27FC236}">
                <a16:creationId xmlns:a16="http://schemas.microsoft.com/office/drawing/2014/main" id="{82D67424-23A8-544E-3876-462A236E5F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1" t="10000" r="32500" b="32727"/>
          <a:stretch>
            <a:fillRect/>
          </a:stretch>
        </p:blipFill>
        <p:spPr>
          <a:xfrm rot="16200000">
            <a:off x="1998469" y="2403359"/>
            <a:ext cx="1942098" cy="3219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7B7F7-6D48-80D9-F2CA-7FB028957BC8}"/>
              </a:ext>
            </a:extLst>
          </p:cNvPr>
          <p:cNvSpPr txBox="1"/>
          <p:nvPr/>
        </p:nvSpPr>
        <p:spPr>
          <a:xfrm>
            <a:off x="4562964" y="3109883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Positive 1, </a:t>
            </a:r>
            <a:r>
              <a:rPr lang="zh-CN" altLang="en-US" b="1" dirty="0">
                <a:solidFill>
                  <a:srgbClr val="00B0F0"/>
                </a:solidFill>
              </a:rPr>
              <a:t>正极 </a:t>
            </a:r>
            <a:r>
              <a:rPr lang="en-MY" altLang="zh-CN" b="1" dirty="0">
                <a:solidFill>
                  <a:srgbClr val="00B0F0"/>
                </a:solidFill>
              </a:rPr>
              <a:t>1</a:t>
            </a:r>
            <a:endParaRPr lang="en-MY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5EF41-9CA3-A876-A33B-2BD3A0E84E83}"/>
              </a:ext>
            </a:extLst>
          </p:cNvPr>
          <p:cNvSpPr txBox="1"/>
          <p:nvPr/>
        </p:nvSpPr>
        <p:spPr>
          <a:xfrm>
            <a:off x="4562964" y="437224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/>
                </a:solidFill>
              </a:rPr>
              <a:t>N</a:t>
            </a:r>
            <a:r>
              <a:rPr lang="en-US" altLang="zh-CN" b="1" dirty="0">
                <a:solidFill>
                  <a:schemeClr val="accent3"/>
                </a:solidFill>
              </a:rPr>
              <a:t>egative 1</a:t>
            </a:r>
            <a:r>
              <a:rPr lang="en-MY" b="1" dirty="0">
                <a:solidFill>
                  <a:schemeClr val="accent3"/>
                </a:solidFill>
              </a:rPr>
              <a:t>, </a:t>
            </a:r>
            <a:r>
              <a:rPr lang="zh-CN" altLang="en-US" b="1" dirty="0">
                <a:solidFill>
                  <a:schemeClr val="accent3"/>
                </a:solidFill>
              </a:rPr>
              <a:t>负极 </a:t>
            </a:r>
            <a:r>
              <a:rPr lang="en-MY" altLang="zh-CN" b="1" dirty="0">
                <a:solidFill>
                  <a:schemeClr val="accent3"/>
                </a:solidFill>
              </a:rPr>
              <a:t>1</a:t>
            </a:r>
            <a:endParaRPr lang="en-MY" b="1" dirty="0">
              <a:solidFill>
                <a:schemeClr val="accent3"/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DAFE9A-D896-9B70-3C4E-F2186AC1575F}"/>
              </a:ext>
            </a:extLst>
          </p:cNvPr>
          <p:cNvCxnSpPr>
            <a:cxnSpLocks/>
          </p:cNvCxnSpPr>
          <p:nvPr/>
        </p:nvCxnSpPr>
        <p:spPr>
          <a:xfrm>
            <a:off x="5881254" y="2945899"/>
            <a:ext cx="1323110" cy="822537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1BE7A1E-3C02-1BAC-1D03-CF9DD1E5255A}"/>
              </a:ext>
            </a:extLst>
          </p:cNvPr>
          <p:cNvCxnSpPr>
            <a:cxnSpLocks/>
          </p:cNvCxnSpPr>
          <p:nvPr/>
        </p:nvCxnSpPr>
        <p:spPr>
          <a:xfrm flipV="1">
            <a:off x="5881254" y="4225636"/>
            <a:ext cx="1323110" cy="621262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green circuit board with black and white components&#10;&#10;AI-generated content may be incorrect.">
            <a:extLst>
              <a:ext uri="{FF2B5EF4-FFF2-40B4-BE49-F238E27FC236}">
                <a16:creationId xmlns:a16="http://schemas.microsoft.com/office/drawing/2014/main" id="{06EBE59B-DF79-2E3D-D2B4-E3011D1E4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21000" r="16000" b="21000"/>
          <a:stretch/>
        </p:blipFill>
        <p:spPr>
          <a:xfrm>
            <a:off x="7287004" y="1921222"/>
            <a:ext cx="4627526" cy="40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41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40149-0451-78E9-CBBE-A652702B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7B62801E-5FA4-C61C-C6A3-4D3F52A13FB9}"/>
              </a:ext>
            </a:extLst>
          </p:cNvPr>
          <p:cNvSpPr txBox="1"/>
          <p:nvPr/>
        </p:nvSpPr>
        <p:spPr>
          <a:xfrm>
            <a:off x="688976" y="1921222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11: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6DBC-C6E3-BF4E-0F0E-FB9D9982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pc="-5" dirty="0">
                <a:solidFill>
                  <a:srgbClr val="000000"/>
                </a:solidFill>
                <a:sym typeface="PT Sans"/>
              </a:rPr>
              <a:t>Wire Splitter to Buck Converter</a:t>
            </a:r>
            <a:endParaRPr lang="en-GB" dirty="0"/>
          </a:p>
        </p:txBody>
      </p:sp>
      <p:pic>
        <p:nvPicPr>
          <p:cNvPr id="6" name="Picture 5" descr="A hand holding a device with wires&#10;&#10;AI-generated content may be incorrect.">
            <a:extLst>
              <a:ext uri="{FF2B5EF4-FFF2-40B4-BE49-F238E27FC236}">
                <a16:creationId xmlns:a16="http://schemas.microsoft.com/office/drawing/2014/main" id="{A149CB90-9FF5-C937-F051-6413BB07D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1" t="10000" r="32500" b="32727"/>
          <a:stretch>
            <a:fillRect/>
          </a:stretch>
        </p:blipFill>
        <p:spPr>
          <a:xfrm rot="16200000">
            <a:off x="1998469" y="2403359"/>
            <a:ext cx="1942098" cy="3219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77F97-1ABB-CB53-2682-A79BFC766C75}"/>
              </a:ext>
            </a:extLst>
          </p:cNvPr>
          <p:cNvSpPr txBox="1"/>
          <p:nvPr/>
        </p:nvSpPr>
        <p:spPr>
          <a:xfrm>
            <a:off x="4562964" y="3554400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Positive 2, </a:t>
            </a:r>
            <a:r>
              <a:rPr lang="zh-CN" altLang="en-US" b="1" dirty="0">
                <a:solidFill>
                  <a:srgbClr val="00B0F0"/>
                </a:solidFill>
              </a:rPr>
              <a:t>正极 </a:t>
            </a:r>
            <a:r>
              <a:rPr lang="en-MY" altLang="zh-CN" b="1" dirty="0">
                <a:solidFill>
                  <a:srgbClr val="00B0F0"/>
                </a:solidFill>
              </a:rPr>
              <a:t>2</a:t>
            </a:r>
            <a:endParaRPr lang="en-MY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0C806-58EB-F0B4-E1C6-8ACDA5913E6C}"/>
              </a:ext>
            </a:extLst>
          </p:cNvPr>
          <p:cNvSpPr txBox="1"/>
          <p:nvPr/>
        </p:nvSpPr>
        <p:spPr>
          <a:xfrm>
            <a:off x="4562964" y="390660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/>
                </a:solidFill>
              </a:rPr>
              <a:t>N</a:t>
            </a:r>
            <a:r>
              <a:rPr lang="en-US" altLang="zh-CN" b="1" dirty="0">
                <a:solidFill>
                  <a:schemeClr val="accent3"/>
                </a:solidFill>
              </a:rPr>
              <a:t>egative 2</a:t>
            </a:r>
            <a:r>
              <a:rPr lang="en-MY" b="1" dirty="0">
                <a:solidFill>
                  <a:schemeClr val="accent3"/>
                </a:solidFill>
              </a:rPr>
              <a:t>, </a:t>
            </a:r>
            <a:r>
              <a:rPr lang="zh-CN" altLang="en-US" b="1" dirty="0">
                <a:solidFill>
                  <a:schemeClr val="accent3"/>
                </a:solidFill>
              </a:rPr>
              <a:t>负极 </a:t>
            </a:r>
            <a:r>
              <a:rPr lang="en-MY" altLang="zh-CN" b="1" dirty="0">
                <a:solidFill>
                  <a:schemeClr val="accent3"/>
                </a:solidFill>
              </a:rPr>
              <a:t>2</a:t>
            </a:r>
            <a:endParaRPr lang="en-MY" b="1" dirty="0">
              <a:solidFill>
                <a:schemeClr val="accent3"/>
              </a:solidFill>
            </a:endParaRPr>
          </a:p>
        </p:txBody>
      </p:sp>
      <p:pic>
        <p:nvPicPr>
          <p:cNvPr id="4" name="Picture 3" descr="A small electronic device on a table&#10;&#10;AI-generated content may be incorrect.">
            <a:extLst>
              <a:ext uri="{FF2B5EF4-FFF2-40B4-BE49-F238E27FC236}">
                <a16:creationId xmlns:a16="http://schemas.microsoft.com/office/drawing/2014/main" id="{01612A80-907C-094B-B3EF-08B7AB9BB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t="26061" r="16818" b="26061"/>
          <a:stretch>
            <a:fillRect/>
          </a:stretch>
        </p:blipFill>
        <p:spPr>
          <a:xfrm rot="10800000">
            <a:off x="7662112" y="2875746"/>
            <a:ext cx="3597129" cy="2061716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312E44A-DD00-E538-5C3E-AEE45D74FF15}"/>
              </a:ext>
            </a:extLst>
          </p:cNvPr>
          <p:cNvCxnSpPr>
            <a:cxnSpLocks/>
          </p:cNvCxnSpPr>
          <p:nvPr/>
        </p:nvCxnSpPr>
        <p:spPr>
          <a:xfrm flipV="1">
            <a:off x="6428509" y="3622964"/>
            <a:ext cx="1184077" cy="17318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2B1FD6-6FFE-1FE7-B36F-7F723847759E}"/>
              </a:ext>
            </a:extLst>
          </p:cNvPr>
          <p:cNvSpPr txBox="1"/>
          <p:nvPr/>
        </p:nvSpPr>
        <p:spPr>
          <a:xfrm>
            <a:off x="6923954" y="3126045"/>
            <a:ext cx="59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IN +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1E62706-D0EB-3E4E-BEB2-1AA08B939A48}"/>
              </a:ext>
            </a:extLst>
          </p:cNvPr>
          <p:cNvCxnSpPr>
            <a:cxnSpLocks/>
          </p:cNvCxnSpPr>
          <p:nvPr/>
        </p:nvCxnSpPr>
        <p:spPr>
          <a:xfrm flipV="1">
            <a:off x="5950527" y="4091270"/>
            <a:ext cx="1662059" cy="295125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3C4CFB-BA79-8FEB-2D8E-8AACEC96FDC1}"/>
              </a:ext>
            </a:extLst>
          </p:cNvPr>
          <p:cNvSpPr txBox="1"/>
          <p:nvPr/>
        </p:nvSpPr>
        <p:spPr>
          <a:xfrm>
            <a:off x="6899191" y="4215058"/>
            <a:ext cx="5978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>
                    <a:lumMod val="75000"/>
                  </a:schemeClr>
                </a:solidFill>
              </a:rPr>
              <a:t>IN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E54DF-FCB7-4CE6-AF03-59EF6668884F}"/>
              </a:ext>
            </a:extLst>
          </p:cNvPr>
          <p:cNvSpPr txBox="1"/>
          <p:nvPr/>
        </p:nvSpPr>
        <p:spPr>
          <a:xfrm>
            <a:off x="11259923" y="4091270"/>
            <a:ext cx="87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OUT+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354294-2557-365E-4AA2-ACD69B79A33F}"/>
              </a:ext>
            </a:extLst>
          </p:cNvPr>
          <p:cNvSpPr txBox="1"/>
          <p:nvPr/>
        </p:nvSpPr>
        <p:spPr>
          <a:xfrm>
            <a:off x="11249138" y="4514366"/>
            <a:ext cx="87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>
                    <a:lumMod val="75000"/>
                  </a:schemeClr>
                </a:solidFill>
              </a:rPr>
              <a:t>OUT-</a:t>
            </a:r>
          </a:p>
        </p:txBody>
      </p:sp>
    </p:spTree>
    <p:extLst>
      <p:ext uri="{BB962C8B-B14F-4D97-AF65-F5344CB8AC3E}">
        <p14:creationId xmlns:p14="http://schemas.microsoft.com/office/powerpoint/2010/main" val="144815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70BD6-F181-587B-EEBB-7ED2A0C8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3DEF3D4B-E822-9FB2-992A-E4D1504C440C}"/>
              </a:ext>
            </a:extLst>
          </p:cNvPr>
          <p:cNvSpPr txBox="1"/>
          <p:nvPr/>
        </p:nvSpPr>
        <p:spPr>
          <a:xfrm>
            <a:off x="688976" y="1921222"/>
            <a:ext cx="2575388" cy="3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Step 12: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948B7-04E0-0E0B-815B-2BC8DFD2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pc="-5" dirty="0">
                <a:solidFill>
                  <a:srgbClr val="000000"/>
                </a:solidFill>
                <a:sym typeface="PT Sans"/>
              </a:rPr>
              <a:t>Buck Converter to </a:t>
            </a:r>
            <a:r>
              <a:rPr lang="en-US" spc="-5" dirty="0" err="1">
                <a:solidFill>
                  <a:srgbClr val="000000"/>
                </a:solidFill>
                <a:sym typeface="PT Sans"/>
              </a:rPr>
              <a:t>Raspi</a:t>
            </a:r>
            <a:r>
              <a:rPr lang="en-US" spc="-5" dirty="0">
                <a:solidFill>
                  <a:srgbClr val="000000"/>
                </a:solidFill>
                <a:sym typeface="PT Sans"/>
              </a:rPr>
              <a:t> 5</a:t>
            </a:r>
            <a:endParaRPr lang="en-GB" dirty="0"/>
          </a:p>
        </p:txBody>
      </p:sp>
      <p:pic>
        <p:nvPicPr>
          <p:cNvPr id="4" name="Picture 3" descr="A small electronic device on a table&#10;&#10;AI-generated content may be incorrect.">
            <a:extLst>
              <a:ext uri="{FF2B5EF4-FFF2-40B4-BE49-F238E27FC236}">
                <a16:creationId xmlns:a16="http://schemas.microsoft.com/office/drawing/2014/main" id="{E8B08D09-4FB6-B1CA-D54A-06893B765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t="26061" r="16818" b="26061"/>
          <a:stretch>
            <a:fillRect/>
          </a:stretch>
        </p:blipFill>
        <p:spPr>
          <a:xfrm rot="10800000">
            <a:off x="1484311" y="2979655"/>
            <a:ext cx="3597129" cy="2061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119C0F-5125-2D1C-23A3-8285A23A86EC}"/>
              </a:ext>
            </a:extLst>
          </p:cNvPr>
          <p:cNvSpPr txBox="1"/>
          <p:nvPr/>
        </p:nvSpPr>
        <p:spPr>
          <a:xfrm>
            <a:off x="5052221" y="4251053"/>
            <a:ext cx="87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OUT+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F58CEC-C645-7D1F-2AE1-BA31E8C7002A}"/>
              </a:ext>
            </a:extLst>
          </p:cNvPr>
          <p:cNvSpPr txBox="1"/>
          <p:nvPr/>
        </p:nvSpPr>
        <p:spPr>
          <a:xfrm>
            <a:off x="5052221" y="4672039"/>
            <a:ext cx="87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>
                    <a:lumMod val="75000"/>
                  </a:schemeClr>
                </a:solidFill>
              </a:rPr>
              <a:t>OUT-</a:t>
            </a:r>
          </a:p>
        </p:txBody>
      </p:sp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B602FAA9-A527-1375-2BB5-2BCAFE7CD6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9" b="19104"/>
          <a:stretch>
            <a:fillRect/>
          </a:stretch>
        </p:blipFill>
        <p:spPr>
          <a:xfrm>
            <a:off x="10020138" y="4353123"/>
            <a:ext cx="1552559" cy="1910259"/>
          </a:xfrm>
          <a:prstGeom prst="rect">
            <a:avLst/>
          </a:prstGeom>
        </p:spPr>
      </p:pic>
      <p:pic>
        <p:nvPicPr>
          <p:cNvPr id="9" name="Picture 8" descr="A green circuit board with black wires and a blue toy car&#10;&#10;AI-generated content may be incorrect.">
            <a:extLst>
              <a:ext uri="{FF2B5EF4-FFF2-40B4-BE49-F238E27FC236}">
                <a16:creationId xmlns:a16="http://schemas.microsoft.com/office/drawing/2014/main" id="{2CFE4AD2-F83A-2673-AD51-4E4FD198C3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4" t="21420" r="24680" b="8582"/>
          <a:stretch>
            <a:fillRect/>
          </a:stretch>
        </p:blipFill>
        <p:spPr>
          <a:xfrm>
            <a:off x="6379962" y="2901270"/>
            <a:ext cx="2067339" cy="3183576"/>
          </a:xfrm>
          <a:prstGeom prst="rect">
            <a:avLst/>
          </a:prstGeom>
        </p:spPr>
      </p:pic>
      <p:pic>
        <p:nvPicPr>
          <p:cNvPr id="10" name="Picture 9" descr="A green circuit board with black wires and a blue toy car&#10;&#10;AI-generated content may be incorrect.">
            <a:extLst>
              <a:ext uri="{FF2B5EF4-FFF2-40B4-BE49-F238E27FC236}">
                <a16:creationId xmlns:a16="http://schemas.microsoft.com/office/drawing/2014/main" id="{AF14FC8F-64B0-536F-E354-CB7E0F33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2" t="19932" r="28286" b="63705"/>
          <a:stretch>
            <a:fillRect/>
          </a:stretch>
        </p:blipFill>
        <p:spPr>
          <a:xfrm>
            <a:off x="9922939" y="1244841"/>
            <a:ext cx="1552559" cy="26879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CBA2F3-0A30-5034-4597-96F0BFC4D14A}"/>
              </a:ext>
            </a:extLst>
          </p:cNvPr>
          <p:cNvCxnSpPr>
            <a:cxnSpLocks/>
          </p:cNvCxnSpPr>
          <p:nvPr/>
        </p:nvCxnSpPr>
        <p:spPr>
          <a:xfrm flipH="1">
            <a:off x="8207731" y="1339702"/>
            <a:ext cx="1687682" cy="174888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8DCF8-71E5-CE15-8047-18613C074C17}"/>
              </a:ext>
            </a:extLst>
          </p:cNvPr>
          <p:cNvCxnSpPr>
            <a:cxnSpLocks/>
          </p:cNvCxnSpPr>
          <p:nvPr/>
        </p:nvCxnSpPr>
        <p:spPr>
          <a:xfrm flipH="1" flipV="1">
            <a:off x="8201891" y="3357221"/>
            <a:ext cx="1760853" cy="50050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C803D91-54C3-E76B-01F2-CEE69CAEA62C}"/>
              </a:ext>
            </a:extLst>
          </p:cNvPr>
          <p:cNvSpPr/>
          <p:nvPr/>
        </p:nvSpPr>
        <p:spPr>
          <a:xfrm>
            <a:off x="10796418" y="2129757"/>
            <a:ext cx="352241" cy="32494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D2688FA-F9DE-8392-8D4B-177A4EFAAB01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7104929" y="648293"/>
            <a:ext cx="1988942" cy="5216578"/>
          </a:xfrm>
          <a:prstGeom prst="bentConnector2">
            <a:avLst/>
          </a:prstGeom>
          <a:ln w="76200">
            <a:solidFill>
              <a:srgbClr val="30AC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EB5E36A-5A65-96C5-3AE7-214C627DFE1E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930001" y="2858751"/>
            <a:ext cx="4866416" cy="1997954"/>
          </a:xfrm>
          <a:prstGeom prst="bentConnector3">
            <a:avLst>
              <a:gd name="adj1" fmla="val 18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884E7B9-A63B-38CD-2422-A66AF6A42645}"/>
              </a:ext>
            </a:extLst>
          </p:cNvPr>
          <p:cNvSpPr/>
          <p:nvPr/>
        </p:nvSpPr>
        <p:spPr>
          <a:xfrm>
            <a:off x="10822593" y="2723651"/>
            <a:ext cx="352241" cy="32494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793835-B07F-8B20-C6DA-0C2E55486C8F}"/>
              </a:ext>
            </a:extLst>
          </p:cNvPr>
          <p:cNvSpPr txBox="1"/>
          <p:nvPr/>
        </p:nvSpPr>
        <p:spPr>
          <a:xfrm>
            <a:off x="10656456" y="4051441"/>
            <a:ext cx="87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OUT+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EF4F35-D416-824F-C1C9-414F301520F0}"/>
              </a:ext>
            </a:extLst>
          </p:cNvPr>
          <p:cNvSpPr txBox="1"/>
          <p:nvPr/>
        </p:nvSpPr>
        <p:spPr>
          <a:xfrm>
            <a:off x="9918637" y="4029405"/>
            <a:ext cx="87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>
                    <a:lumMod val="75000"/>
                  </a:schemeClr>
                </a:solidFill>
              </a:rPr>
              <a:t>OUT-</a:t>
            </a:r>
          </a:p>
        </p:txBody>
      </p:sp>
    </p:spTree>
    <p:extLst>
      <p:ext uri="{BB962C8B-B14F-4D97-AF65-F5344CB8AC3E}">
        <p14:creationId xmlns:p14="http://schemas.microsoft.com/office/powerpoint/2010/main" val="20642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676D4-B776-4509-EEA9-C31554DD8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F5DB-6AC7-0A07-696A-65B92917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pc="-5" dirty="0">
                <a:solidFill>
                  <a:srgbClr val="000000"/>
                </a:solidFill>
                <a:sym typeface="PT Sans"/>
              </a:rPr>
              <a:t>Li-Po Battery Polarity</a:t>
            </a:r>
            <a:endParaRPr lang="en-GB" dirty="0"/>
          </a:p>
        </p:txBody>
      </p:sp>
      <p:pic>
        <p:nvPicPr>
          <p:cNvPr id="6" name="Picture 5" descr="A hand holding a blue battery&#10;&#10;AI-generated content may be incorrect.">
            <a:extLst>
              <a:ext uri="{FF2B5EF4-FFF2-40B4-BE49-F238E27FC236}">
                <a16:creationId xmlns:a16="http://schemas.microsoft.com/office/drawing/2014/main" id="{527AE30F-DBEF-44BD-964C-96706EB0B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1" t="35555" r="28586" b="46061"/>
          <a:stretch>
            <a:fillRect/>
          </a:stretch>
        </p:blipFill>
        <p:spPr>
          <a:xfrm>
            <a:off x="3494812" y="2507673"/>
            <a:ext cx="1506678" cy="1406236"/>
          </a:xfrm>
          <a:prstGeom prst="rect">
            <a:avLst/>
          </a:prstGeom>
        </p:spPr>
      </p:pic>
      <p:pic>
        <p:nvPicPr>
          <p:cNvPr id="8" name="Picture 7" descr="A hand holding a blue and silver battery&#10;&#10;AI-generated content may be incorrect.">
            <a:extLst>
              <a:ext uri="{FF2B5EF4-FFF2-40B4-BE49-F238E27FC236}">
                <a16:creationId xmlns:a16="http://schemas.microsoft.com/office/drawing/2014/main" id="{1452B57C-C3D9-EA01-94E1-F44C078C7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5" t="38318" r="32849" b="41177"/>
          <a:stretch>
            <a:fillRect/>
          </a:stretch>
        </p:blipFill>
        <p:spPr>
          <a:xfrm>
            <a:off x="7294417" y="2507672"/>
            <a:ext cx="1517073" cy="1406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7D899-170B-1630-7205-9D37CD27B71D}"/>
              </a:ext>
            </a:extLst>
          </p:cNvPr>
          <p:cNvSpPr txBox="1"/>
          <p:nvPr/>
        </p:nvSpPr>
        <p:spPr>
          <a:xfrm>
            <a:off x="3561041" y="410914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0B0F0"/>
                </a:solidFill>
              </a:rPr>
              <a:t>Positive, </a:t>
            </a:r>
            <a:r>
              <a:rPr lang="zh-CN" altLang="en-US" b="1" dirty="0">
                <a:solidFill>
                  <a:srgbClr val="00B0F0"/>
                </a:solidFill>
              </a:rPr>
              <a:t>正极</a:t>
            </a:r>
            <a:endParaRPr lang="en-MY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5BCFB-F1F8-F38E-6093-BAC2DD715B6C}"/>
              </a:ext>
            </a:extLst>
          </p:cNvPr>
          <p:cNvSpPr txBox="1"/>
          <p:nvPr/>
        </p:nvSpPr>
        <p:spPr>
          <a:xfrm>
            <a:off x="7294417" y="410914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3"/>
                </a:solidFill>
              </a:rPr>
              <a:t>N</a:t>
            </a:r>
            <a:r>
              <a:rPr lang="en-US" altLang="zh-CN" b="1" dirty="0">
                <a:solidFill>
                  <a:schemeClr val="accent3"/>
                </a:solidFill>
              </a:rPr>
              <a:t>egative</a:t>
            </a:r>
            <a:r>
              <a:rPr lang="en-MY" b="1" dirty="0">
                <a:solidFill>
                  <a:schemeClr val="accent3"/>
                </a:solidFill>
              </a:rPr>
              <a:t>, </a:t>
            </a:r>
            <a:r>
              <a:rPr lang="zh-CN" altLang="en-US" b="1" dirty="0">
                <a:solidFill>
                  <a:schemeClr val="accent3"/>
                </a:solidFill>
              </a:rPr>
              <a:t>负极</a:t>
            </a:r>
            <a:endParaRPr lang="en-MY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6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970656" y="2470783"/>
            <a:ext cx="9860736" cy="582531"/>
          </a:xfrm>
          <a:custGeom>
            <a:avLst/>
            <a:gdLst/>
            <a:ahLst/>
            <a:cxnLst/>
            <a:rect l="l" t="t" r="r" b="b"/>
            <a:pathLst>
              <a:path w="19721472" h="1263182">
                <a:moveTo>
                  <a:pt x="0" y="0"/>
                </a:moveTo>
                <a:lnTo>
                  <a:pt x="19721472" y="0"/>
                </a:lnTo>
                <a:lnTo>
                  <a:pt x="19721472" y="1263182"/>
                </a:lnTo>
                <a:lnTo>
                  <a:pt x="0" y="12631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MY" sz="1200"/>
          </a:p>
        </p:txBody>
      </p:sp>
      <p:sp>
        <p:nvSpPr>
          <p:cNvPr id="16" name="TextBox 16"/>
          <p:cNvSpPr txBox="1"/>
          <p:nvPr/>
        </p:nvSpPr>
        <p:spPr>
          <a:xfrm>
            <a:off x="660401" y="2016889"/>
            <a:ext cx="4053456" cy="38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Your final product: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E6A54-9872-8399-44A4-E4F8930D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rgbClr val="000000"/>
                </a:solidFill>
                <a:ea typeface="PT Sans"/>
                <a:cs typeface="PT Sans"/>
                <a:sym typeface="PT Sans"/>
              </a:rPr>
              <a:t>Assembling Robo-car</a:t>
            </a:r>
            <a:endParaRPr lang="en-GB" dirty="0"/>
          </a:p>
        </p:txBody>
      </p:sp>
      <p:pic>
        <p:nvPicPr>
          <p:cNvPr id="4" name="Picture 3" descr="A blue and red robot with wires and a camera&#10;&#10;AI-generated content may be incorrect.">
            <a:extLst>
              <a:ext uri="{FF2B5EF4-FFF2-40B4-BE49-F238E27FC236}">
                <a16:creationId xmlns:a16="http://schemas.microsoft.com/office/drawing/2014/main" id="{5AAFF72F-B823-110E-2A11-6998A08E3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7" b="21514"/>
          <a:stretch>
            <a:fillRect/>
          </a:stretch>
        </p:blipFill>
        <p:spPr>
          <a:xfrm>
            <a:off x="2974923" y="2098964"/>
            <a:ext cx="5358586" cy="43921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5C3A-2718-F84A-6213-3A02F460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Motor Movement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8FA8B-264E-519F-79D2-447120C7951A}"/>
              </a:ext>
            </a:extLst>
          </p:cNvPr>
          <p:cNvSpPr txBox="1"/>
          <p:nvPr/>
        </p:nvSpPr>
        <p:spPr>
          <a:xfrm>
            <a:off x="1960417" y="2836979"/>
            <a:ext cx="9344891" cy="244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MY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motor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Motor</a:t>
            </a:r>
          </a:p>
          <a:p>
            <a:pPr>
              <a:lnSpc>
                <a:spcPts val="1425"/>
              </a:lnSpc>
            </a:pPr>
            <a:endParaRPr lang="en-MY" b="0">
              <a:solidFill>
                <a:srgbClr val="267F9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Y">
                <a:solidFill>
                  <a:srgbClr val="001080"/>
                </a:solidFill>
                <a:latin typeface="Consolas" panose="020B0609020204030204" pitchFamily="49" charset="0"/>
              </a:rPr>
              <a:t>myMotors </a:t>
            </a: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MY">
                <a:solidFill>
                  <a:srgbClr val="267F99"/>
                </a:solidFill>
                <a:latin typeface="Consolas" panose="020B0609020204030204" pitchFamily="49" charset="0"/>
              </a:rPr>
              <a:t>Motor</a:t>
            </a: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endParaRPr lang="en-MY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Y">
                <a:solidFill>
                  <a:srgbClr val="001080"/>
                </a:solidFill>
                <a:latin typeface="Consolas" panose="020B0609020204030204" pitchFamily="49" charset="0"/>
              </a:rPr>
              <a:t>myMotors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endParaRPr lang="en-US" b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Y">
                <a:solidFill>
                  <a:srgbClr val="001080"/>
                </a:solidFill>
                <a:latin typeface="Consolas" panose="020B0609020204030204" pitchFamily="49" charset="0"/>
              </a:rPr>
              <a:t>myMotors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move_forward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MY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Y">
                <a:solidFill>
                  <a:srgbClr val="001080"/>
                </a:solidFill>
                <a:latin typeface="Consolas" panose="020B0609020204030204" pitchFamily="49" charset="0"/>
              </a:rPr>
              <a:t>myMotors.</a:t>
            </a:r>
            <a:r>
              <a:rPr lang="en-MY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stop_motors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Y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motor_controller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E4B65-17CD-43B1-B671-4EE4D55100B7}"/>
              </a:ext>
            </a:extLst>
          </p:cNvPr>
          <p:cNvSpPr txBox="1"/>
          <p:nvPr/>
        </p:nvSpPr>
        <p:spPr>
          <a:xfrm>
            <a:off x="6386945" y="2747211"/>
            <a:ext cx="6096000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move_forward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speed,duration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speed,duration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turn_right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speed,duration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stop_motors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speed,duration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DDB9-316A-6B95-47E7-9AFC3F30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OpenCV </a:t>
            </a:r>
            <a:r>
              <a:rPr lang="en-GB" dirty="0" err="1"/>
              <a:t>RiCam</a:t>
            </a:r>
            <a:r>
              <a:rPr lang="en-GB" dirty="0"/>
              <a:t> Detection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E3CF4-69B4-1EA6-8CCA-904925892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1" y="2667000"/>
            <a:ext cx="5240339" cy="31242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Import libraries and dependencies.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Initialize Camera object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Load pre-trained Model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Process captured frames with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3DF2B-92D6-27E7-FCCC-8AEFF9B97C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Annotate results onto frames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Define direction for motor based on detection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Show final frames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63897-8D2B-C111-66C2-1A73CEDED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1D23-2CA4-E388-70B3-C7B2FEC2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OpenCV </a:t>
            </a:r>
            <a:r>
              <a:rPr lang="en-GB" dirty="0" err="1"/>
              <a:t>RiCam</a:t>
            </a:r>
            <a:r>
              <a:rPr lang="en-GB" dirty="0"/>
              <a:t> Detection Example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40BAC-452B-DADE-8D78-C9B63367307A}"/>
              </a:ext>
            </a:extLst>
          </p:cNvPr>
          <p:cNvSpPr txBox="1"/>
          <p:nvPr/>
        </p:nvSpPr>
        <p:spPr>
          <a:xfrm>
            <a:off x="1593273" y="2117652"/>
            <a:ext cx="4059382" cy="333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MY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picame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MY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getImg</a:t>
            </a:r>
            <a:endParaRPr lang="en-MY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MY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cv2</a:t>
            </a:r>
            <a:endParaRPr lang="en-MY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Y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ultralytics </a:t>
            </a:r>
            <a:r>
              <a:rPr lang="en-MY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YOLO</a:t>
            </a:r>
            <a:endParaRPr lang="en-MY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MY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picam2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picam2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start_now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YOLO(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"my_model_cone.pt"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endParaRPr lang="en-MY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MY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MY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picam2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start_capture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MY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MY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getImg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MY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MY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picam2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.resizeImg(</a:t>
            </a:r>
            <a:r>
              <a:rPr lang="en-MY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endParaRPr lang="en-MY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MY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MY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MY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(img)</a:t>
            </a:r>
          </a:p>
          <a:p>
            <a:pPr>
              <a:lnSpc>
                <a:spcPts val="1425"/>
              </a:lnSpc>
            </a:pPr>
            <a:endParaRPr lang="en-MY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91BB3-7BDF-C0C9-B888-00A3879F94E1}"/>
              </a:ext>
            </a:extLst>
          </p:cNvPr>
          <p:cNvSpPr txBox="1"/>
          <p:nvPr/>
        </p:nvSpPr>
        <p:spPr>
          <a:xfrm>
            <a:off x="6096000" y="2117652"/>
            <a:ext cx="5770419" cy="2434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result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results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class_name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utils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extract_class_name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result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class_name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==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"cone"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#Do something if cone not detected</a:t>
            </a: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#Do something if cone not detected</a:t>
            </a: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cv2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waitKey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&amp;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0x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FF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==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ord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'q’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picam2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.camStop(</a:t>
            </a:r>
            <a:r>
              <a:rPr kumimoji="0" lang="en-MY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img</a:t>
            </a: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6080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487487" y="-190499"/>
            <a:ext cx="10018713" cy="1752599"/>
            <a:chOff x="0" y="0"/>
            <a:chExt cx="20037426" cy="35051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37427" cy="3505198"/>
            </a:xfrm>
            <a:custGeom>
              <a:avLst/>
              <a:gdLst/>
              <a:ahLst/>
              <a:cxnLst/>
              <a:rect l="l" t="t" r="r" b="b"/>
              <a:pathLst>
                <a:path w="20037427" h="3505198">
                  <a:moveTo>
                    <a:pt x="0" y="0"/>
                  </a:moveTo>
                  <a:lnTo>
                    <a:pt x="20037427" y="0"/>
                  </a:lnTo>
                  <a:lnTo>
                    <a:pt x="20037427" y="3505198"/>
                  </a:lnTo>
                  <a:lnTo>
                    <a:pt x="0" y="3505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0037426" cy="35051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4000" spc="-5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Lane Detection Example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A3AE1A-1B17-DD8B-BA5C-BBCBF8B768BA}"/>
              </a:ext>
            </a:extLst>
          </p:cNvPr>
          <p:cNvSpPr txBox="1"/>
          <p:nvPr/>
        </p:nvSpPr>
        <p:spPr>
          <a:xfrm>
            <a:off x="1697182" y="1357434"/>
            <a:ext cx="4398818" cy="4774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Motor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LaneModule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getLane</a:t>
            </a:r>
            <a:endParaRPr lang="en-US" b="0" dirty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picame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getImg</a:t>
            </a:r>
            <a:endParaRPr lang="en-US" b="0" dirty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cv2</a:t>
            </a:r>
          </a:p>
          <a:p>
            <a:pPr>
              <a:lnSpc>
                <a:spcPts val="1425"/>
              </a:lnSpc>
            </a:pPr>
            <a:endParaRPr lang="en-US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picam2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picam2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start_now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Y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MY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MY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picam2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start_capture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>
              <a:lnSpc>
                <a:spcPts val="1425"/>
              </a:lnSpc>
            </a:pP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lvl="1">
              <a:lnSpc>
                <a:spcPts val="1425"/>
              </a:lnSpc>
            </a:pPr>
            <a:r>
              <a:rPr lang="en-MY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MY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getImg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ts val="1425"/>
              </a:lnSpc>
            </a:pPr>
            <a:b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MY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MY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picam2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.resizeImg(</a:t>
            </a:r>
            <a:r>
              <a:rPr lang="en-MY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ts val="1425"/>
              </a:lnSpc>
            </a:pPr>
            <a:b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MY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curveVal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MY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getLane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MY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ts val="1425"/>
              </a:lnSpc>
            </a:pPr>
            <a:b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MY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MY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0.85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MY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SENSITIVITY</a:t>
            </a:r>
          </a:p>
          <a:p>
            <a:pPr lvl="1">
              <a:lnSpc>
                <a:spcPts val="1425"/>
              </a:lnSpc>
            </a:pP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MY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MY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MAX SPEED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E1CA7-0FA4-909C-5A82-FBB784EEB471}"/>
              </a:ext>
            </a:extLst>
          </p:cNvPr>
          <p:cNvSpPr txBox="1"/>
          <p:nvPr/>
        </p:nvSpPr>
        <p:spPr>
          <a:xfrm>
            <a:off x="6560127" y="2323244"/>
            <a:ext cx="4946073" cy="387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curveVal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maxVAl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curveVal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maxVAl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srgbClr val="001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curveVal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&lt;-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maxVAl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curveVal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=-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maxVAl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curveVal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cv2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waitKey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&amp; 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0x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FF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== 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ord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'q’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picam2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.camStop(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img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>
              <a:lnSpc>
                <a:spcPts val="1425"/>
              </a:lnSpc>
            </a:pPr>
            <a:endParaRPr lang="en-MY" dirty="0">
              <a:solidFill>
                <a:srgbClr val="00108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MY" dirty="0">
                <a:solidFill>
                  <a:srgbClr val="001080"/>
                </a:solidFill>
                <a:latin typeface="Consolas" panose="020B0609020204030204" pitchFamily="49" charset="0"/>
              </a:rPr>
              <a:t>    </a:t>
            </a:r>
            <a:r>
              <a:rPr lang="en-MY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motor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MY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MotorStop_Lane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motor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MY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stop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>
              <a:lnSpc>
                <a:spcPts val="1425"/>
              </a:lnSpc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lang="en-MY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5CE64-CE54-298C-F071-8616C38F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16015FBE-7CE2-B6AC-7B20-F5BF98C437B8}"/>
              </a:ext>
            </a:extLst>
          </p:cNvPr>
          <p:cNvGrpSpPr/>
          <p:nvPr/>
        </p:nvGrpSpPr>
        <p:grpSpPr>
          <a:xfrm>
            <a:off x="1487487" y="-190499"/>
            <a:ext cx="10018713" cy="1752599"/>
            <a:chOff x="0" y="0"/>
            <a:chExt cx="20037426" cy="350519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7DB6863-30C8-F610-A60C-048D49D76D8C}"/>
                </a:ext>
              </a:extLst>
            </p:cNvPr>
            <p:cNvSpPr/>
            <p:nvPr/>
          </p:nvSpPr>
          <p:spPr>
            <a:xfrm>
              <a:off x="0" y="0"/>
              <a:ext cx="20037427" cy="3505198"/>
            </a:xfrm>
            <a:custGeom>
              <a:avLst/>
              <a:gdLst/>
              <a:ahLst/>
              <a:cxnLst/>
              <a:rect l="l" t="t" r="r" b="b"/>
              <a:pathLst>
                <a:path w="20037427" h="3505198">
                  <a:moveTo>
                    <a:pt x="0" y="0"/>
                  </a:moveTo>
                  <a:lnTo>
                    <a:pt x="20037427" y="0"/>
                  </a:lnTo>
                  <a:lnTo>
                    <a:pt x="20037427" y="3505198"/>
                  </a:lnTo>
                  <a:lnTo>
                    <a:pt x="0" y="3505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6BA31D0-2AD4-8043-A738-0F591ED15737}"/>
                </a:ext>
              </a:extLst>
            </p:cNvPr>
            <p:cNvSpPr txBox="1"/>
            <p:nvPr/>
          </p:nvSpPr>
          <p:spPr>
            <a:xfrm>
              <a:off x="0" y="0"/>
              <a:ext cx="20037426" cy="35051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4000" spc="-5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Overall Structure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0695F48-46C5-DDE9-DC07-D91C83780FFC}"/>
              </a:ext>
            </a:extLst>
          </p:cNvPr>
          <p:cNvSpPr txBox="1">
            <a:spLocks/>
          </p:cNvSpPr>
          <p:nvPr/>
        </p:nvSpPr>
        <p:spPr>
          <a:xfrm>
            <a:off x="1865311" y="1988127"/>
            <a:ext cx="10018713" cy="312420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Import libraries and dependencies: </a:t>
            </a:r>
            <a:r>
              <a:rPr lang="en-MY" dirty="0"/>
              <a:t>motor, LaneModule, picame, cv2, ultralytics, and utils.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Initialize global objects and variable: Motor, Camera and DirectionList.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Define main() function to handle object detection and lane following.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Main() loop continuously until </a:t>
            </a:r>
            <a:r>
              <a:rPr lang="en-MY" dirty="0"/>
              <a:t>cv2.waitKey(1) &amp; 0xFF == ord('q’) is 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6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37D1-28BA-4C12-A465-F8DE655A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Hello. I’m Daniel Vong.</a:t>
            </a:r>
            <a:endParaRPr lang="en-MY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15F20B8-0430-4A9A-98D5-9E9DB14FD92A}"/>
              </a:ext>
            </a:extLst>
          </p:cNvPr>
          <p:cNvSpPr txBox="1">
            <a:spLocks/>
          </p:cNvSpPr>
          <p:nvPr/>
        </p:nvSpPr>
        <p:spPr>
          <a:xfrm>
            <a:off x="3933347" y="4755866"/>
            <a:ext cx="5120640" cy="158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1081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Ts. Daniel Vong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31081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31081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BEng (Hons), BSc, CEng, MIET, MCP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31081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Co-Founder &amp; CTO, Wangi Lai PLT</a:t>
            </a:r>
          </a:p>
        </p:txBody>
      </p:sp>
      <p:pic>
        <p:nvPicPr>
          <p:cNvPr id="3" name="Picture 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E3B081EC-66CE-8393-9B40-568087FC0A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t="5933" r="24478" b="60483"/>
          <a:stretch>
            <a:fillRect/>
          </a:stretch>
        </p:blipFill>
        <p:spPr>
          <a:xfrm>
            <a:off x="5083508" y="2026773"/>
            <a:ext cx="2816352" cy="281635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6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484312" y="2438399"/>
            <a:ext cx="4895055" cy="4191001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does histogram detection help with in lane detection?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It shows where the lane lines are by counting bright pixels in each column.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It detects traffic signs.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It changes the color of the lane lines.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07967" y="2438400"/>
            <a:ext cx="4895056" cy="4191000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What is a common challenge when detecting lanes on real roads?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The lanes are always perfectly straight.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Lighting changes, shadows, and occlusions by other vehicles.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Roads have no lanes.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Cameras cannot capture images at night.</a:t>
            </a:r>
            <a:endParaRPr lang="en-GB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212-6F5E-F065-2A70-1BA720726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8DFF6AAF-31D0-B45C-692D-30233B93003F}"/>
              </a:ext>
            </a:extLst>
          </p:cNvPr>
          <p:cNvGrpSpPr/>
          <p:nvPr/>
        </p:nvGrpSpPr>
        <p:grpSpPr>
          <a:xfrm>
            <a:off x="1487487" y="-190499"/>
            <a:ext cx="10018713" cy="1752599"/>
            <a:chOff x="0" y="0"/>
            <a:chExt cx="20037426" cy="350519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D88F2F7-AC52-0E9A-6889-A7EB217CFEB9}"/>
                </a:ext>
              </a:extLst>
            </p:cNvPr>
            <p:cNvSpPr/>
            <p:nvPr/>
          </p:nvSpPr>
          <p:spPr>
            <a:xfrm>
              <a:off x="0" y="0"/>
              <a:ext cx="20037427" cy="3505198"/>
            </a:xfrm>
            <a:custGeom>
              <a:avLst/>
              <a:gdLst/>
              <a:ahLst/>
              <a:cxnLst/>
              <a:rect l="l" t="t" r="r" b="b"/>
              <a:pathLst>
                <a:path w="20037427" h="3505198">
                  <a:moveTo>
                    <a:pt x="0" y="0"/>
                  </a:moveTo>
                  <a:lnTo>
                    <a:pt x="20037427" y="0"/>
                  </a:lnTo>
                  <a:lnTo>
                    <a:pt x="20037427" y="3505198"/>
                  </a:lnTo>
                  <a:lnTo>
                    <a:pt x="0" y="3505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5525AA6-D6B0-E584-2186-DDDE7F68A8F9}"/>
                </a:ext>
              </a:extLst>
            </p:cNvPr>
            <p:cNvSpPr txBox="1"/>
            <p:nvPr/>
          </p:nvSpPr>
          <p:spPr>
            <a:xfrm>
              <a:off x="0" y="0"/>
              <a:ext cx="20037426" cy="35051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4000" spc="-5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Ultimate Challenge: Self-Driving Car </a:t>
              </a:r>
            </a:p>
          </p:txBody>
        </p:sp>
      </p:grpSp>
      <p:pic>
        <p:nvPicPr>
          <p:cNvPr id="29" name="Picture 28" descr="A race track with a green background&#10;&#10;AI-generated content may be incorrect.">
            <a:extLst>
              <a:ext uri="{FF2B5EF4-FFF2-40B4-BE49-F238E27FC236}">
                <a16:creationId xmlns:a16="http://schemas.microsoft.com/office/drawing/2014/main" id="{FB038996-0554-7837-FBEC-21F95A2EE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1295400"/>
            <a:ext cx="6146800" cy="46102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AD0CF4-3A66-D1E7-73ED-61AE45ECB901}"/>
              </a:ext>
            </a:extLst>
          </p:cNvPr>
          <p:cNvSpPr txBox="1"/>
          <p:nvPr/>
        </p:nvSpPr>
        <p:spPr>
          <a:xfrm>
            <a:off x="8204200" y="1295400"/>
            <a:ext cx="34544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133" dirty="0">
                <a:solidFill>
                  <a:schemeClr val="accent1">
                    <a:lumMod val="75000"/>
                  </a:schemeClr>
                </a:solidFill>
                <a:latin typeface="Canva Sans" panose="020B0604020202020204" charset="0"/>
              </a:rPr>
              <a:t>Task: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F9C4EC-AE5A-2A63-C7B9-A1C6AF50AD26}"/>
              </a:ext>
            </a:extLst>
          </p:cNvPr>
          <p:cNvSpPr txBox="1"/>
          <p:nvPr/>
        </p:nvSpPr>
        <p:spPr>
          <a:xfrm>
            <a:off x="8208264" y="1752600"/>
            <a:ext cx="345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accent1">
                    <a:lumMod val="75000"/>
                  </a:schemeClr>
                </a:solidFill>
                <a:latin typeface="Canva Sans" panose="020B0604020202020204" charset="0"/>
              </a:rPr>
              <a:t>Program your car such that it leave from carpark and drive autonomously within the road on playmat. </a:t>
            </a:r>
          </a:p>
          <a:p>
            <a:endParaRPr lang="en-MY" sz="1600" dirty="0">
              <a:solidFill>
                <a:schemeClr val="accent1">
                  <a:lumMod val="75000"/>
                </a:schemeClr>
              </a:solidFill>
              <a:latin typeface="Canva Sans" panose="020B0604020202020204" charset="0"/>
            </a:endParaRPr>
          </a:p>
          <a:p>
            <a:r>
              <a:rPr lang="en-MY" sz="1600" dirty="0">
                <a:solidFill>
                  <a:schemeClr val="accent1">
                    <a:lumMod val="75000"/>
                  </a:schemeClr>
                </a:solidFill>
                <a:latin typeface="Canva Sans" panose="020B0604020202020204" charset="0"/>
              </a:rPr>
              <a:t>Optional: Use Object Detection to do something fun with the cone.</a:t>
            </a:r>
          </a:p>
          <a:p>
            <a:endParaRPr lang="en-MY" sz="1600" dirty="0">
              <a:solidFill>
                <a:schemeClr val="accent1">
                  <a:lumMod val="75000"/>
                </a:schemeClr>
              </a:solidFill>
              <a:latin typeface="Canva Sans" panose="020B0604020202020204" charset="0"/>
            </a:endParaRPr>
          </a:p>
          <a:p>
            <a:r>
              <a:rPr lang="zh-CN" altLang="en-US" sz="1600" dirty="0">
                <a:solidFill>
                  <a:srgbClr val="0070C0"/>
                </a:solidFill>
              </a:rPr>
              <a:t>请编程使您的小车从停车位出发，并能在游戏垫上的道路上自主行驶。</a:t>
            </a:r>
            <a:endParaRPr lang="en-MY" altLang="zh-CN" sz="1600" dirty="0">
              <a:solidFill>
                <a:srgbClr val="0070C0"/>
              </a:solidFill>
            </a:endParaRPr>
          </a:p>
          <a:p>
            <a:br>
              <a:rPr lang="zh-CN" altLang="en-US" sz="1600" dirty="0">
                <a:solidFill>
                  <a:srgbClr val="0070C0"/>
                </a:solidFill>
              </a:rPr>
            </a:br>
            <a:r>
              <a:rPr lang="zh-CN" altLang="en-US" sz="1600" dirty="0">
                <a:solidFill>
                  <a:srgbClr val="0070C0"/>
                </a:solidFill>
              </a:rPr>
              <a:t>附加任务：使用物体检测功能与路障锥进行有趣的互动。</a:t>
            </a:r>
            <a:endParaRPr lang="en-MY" sz="1600" dirty="0">
              <a:solidFill>
                <a:srgbClr val="0070C0"/>
              </a:solidFill>
              <a:latin typeface="Canv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10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8099-41B8-3EB5-6E0E-E0D1BD9F3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940691-A401-CCBD-D208-28587FD5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7BFE62-7C73-1A98-4C7F-11796DBB7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session:</a:t>
            </a:r>
          </a:p>
          <a:p>
            <a:pPr lvl="1"/>
            <a:r>
              <a:rPr lang="en-US" dirty="0"/>
              <a:t>We assembled the </a:t>
            </a:r>
            <a:r>
              <a:rPr lang="en-US" dirty="0" err="1"/>
              <a:t>robo</a:t>
            </a:r>
            <a:r>
              <a:rPr lang="en-US" dirty="0"/>
              <a:t>-car</a:t>
            </a:r>
          </a:p>
          <a:p>
            <a:pPr lvl="1"/>
            <a:r>
              <a:rPr lang="en-US" dirty="0"/>
              <a:t>Ready for the ultimate challenge: Self-Driving Car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9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DD21-AC2C-B400-FF90-50E21FE4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7A4B-58D5-4365-4E2C-54B54139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Hello. I’m Tong En.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A5021-F298-3916-CE05-B7DE07BED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05641" y="2018841"/>
            <a:ext cx="2776052" cy="282031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3E9DD25-B05F-1035-BE74-309E8974F0AC}"/>
              </a:ext>
            </a:extLst>
          </p:cNvPr>
          <p:cNvSpPr txBox="1">
            <a:spLocks/>
          </p:cNvSpPr>
          <p:nvPr/>
        </p:nvSpPr>
        <p:spPr>
          <a:xfrm>
            <a:off x="3933347" y="4755866"/>
            <a:ext cx="5120640" cy="158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Clr>
                <a:srgbClr val="30ACEC">
                  <a:lumMod val="75000"/>
                </a:srgbClr>
              </a:buClr>
              <a:buNone/>
              <a:defRPr/>
            </a:pPr>
            <a:r>
              <a:rPr lang="en-US" sz="2800" dirty="0">
                <a:solidFill>
                  <a:srgbClr val="031081"/>
                </a:solidFill>
              </a:rPr>
              <a:t>Lim Tong En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31081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lvl="0" indent="0" algn="ctr">
              <a:buClr>
                <a:srgbClr val="30ACEC">
                  <a:lumMod val="75000"/>
                </a:srgbClr>
              </a:buClr>
              <a:buNone/>
              <a:defRPr/>
            </a:pPr>
            <a:r>
              <a:rPr lang="en-US" sz="1600" b="1" dirty="0">
                <a:solidFill>
                  <a:srgbClr val="031081"/>
                </a:solidFill>
              </a:rPr>
              <a:t>AI Engineering Intern, Wangi Lai PLT</a:t>
            </a:r>
          </a:p>
          <a:p>
            <a:pPr marL="0" lvl="0" indent="0" algn="ctr">
              <a:buClr>
                <a:srgbClr val="30ACEC">
                  <a:lumMod val="75000"/>
                </a:srgbClr>
              </a:buClr>
              <a:buNone/>
              <a:defRPr/>
            </a:pPr>
            <a:r>
              <a:rPr lang="en-US" sz="1600" b="1" dirty="0">
                <a:solidFill>
                  <a:srgbClr val="031081"/>
                </a:solidFill>
              </a:rPr>
              <a:t>EEE Student in University of Southampton Malaysia </a:t>
            </a:r>
          </a:p>
        </p:txBody>
      </p:sp>
    </p:spTree>
    <p:extLst>
      <p:ext uri="{BB962C8B-B14F-4D97-AF65-F5344CB8AC3E}">
        <p14:creationId xmlns:p14="http://schemas.microsoft.com/office/powerpoint/2010/main" val="11580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6300F-6A5C-602B-3551-3648A2361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9ECFCEF2-40E3-5134-841B-A14E81F55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382" b="506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88F29-34C2-A417-A407-501E39F2D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AI Programming &amp; </a:t>
            </a:r>
            <a:br>
              <a:rPr lang="en-US" dirty="0"/>
            </a:br>
            <a:r>
              <a:rPr lang="en-US" dirty="0"/>
              <a:t>Self-Driving Car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096F15-83A2-227D-9E21-FA5398247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87E953-8FD3-C599-1775-662029603389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AC6F216-13B9-4696-9025-36C2277DD429}"/>
                </a:ext>
              </a:extLst>
            </p:cNvPr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B463FF7-CCD5-3B0D-0189-C3CAAF951A16}"/>
                </a:ext>
              </a:extLst>
            </p:cNvPr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5A499A6-173B-FA3C-0EB4-1646C435FBBE}"/>
                </a:ext>
              </a:extLst>
            </p:cNvPr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EE84774-0C23-1010-F9D7-3A13BCA37DCF}"/>
                </a:ext>
              </a:extLst>
            </p:cNvPr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D3A4EF6-EB11-CFD8-399A-8437D23950DB}"/>
                </a:ext>
              </a:extLst>
            </p:cNvPr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D202325-1E13-279E-F981-975BC3C3BA45}"/>
                </a:ext>
              </a:extLst>
            </p:cNvPr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9329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Outline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1: Introduction to Hardware</a:t>
            </a:r>
          </a:p>
          <a:p>
            <a:r>
              <a:rPr lang="en-US" dirty="0"/>
              <a:t>Session 2: Introduction to Python</a:t>
            </a:r>
          </a:p>
          <a:p>
            <a:r>
              <a:rPr lang="en-US" dirty="0"/>
              <a:t>Session 3: Computer Vision &amp; Object Recognition</a:t>
            </a:r>
          </a:p>
          <a:p>
            <a:r>
              <a:rPr lang="en-US" dirty="0"/>
              <a:t>Session 4: Assembly &amp; Integration of Software and Hardware </a:t>
            </a:r>
          </a:p>
          <a:p>
            <a:r>
              <a:rPr lang="en-US" dirty="0"/>
              <a:t>Session 5: Challenge &amp; </a:t>
            </a:r>
            <a:r>
              <a:rPr lang="en-US" dirty="0" err="1"/>
              <a:t>QnA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9245434C-458C-2ECA-53EF-C048C4C77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382" b="50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A499FF-CD66-A750-6061-88E0BF327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Programming &amp; </a:t>
            </a:r>
            <a:br>
              <a:rPr lang="en-US" dirty="0"/>
            </a:br>
            <a:r>
              <a:rPr lang="en-US" dirty="0"/>
              <a:t>Self-Driving Car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821B0E6-627A-1EBB-784B-F42C808B8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03836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session, you will:</a:t>
            </a:r>
          </a:p>
          <a:p>
            <a:pPr lvl="1"/>
            <a:r>
              <a:rPr lang="en-US" dirty="0"/>
              <a:t>Know about to the Ultimate Challenge for AI Programming &amp; Self-Driving Car</a:t>
            </a:r>
          </a:p>
          <a:p>
            <a:pPr lvl="1"/>
            <a:r>
              <a:rPr lang="en-US" dirty="0"/>
              <a:t>Assemble the </a:t>
            </a:r>
            <a:r>
              <a:rPr lang="en-US" dirty="0" err="1"/>
              <a:t>robo</a:t>
            </a:r>
            <a:r>
              <a:rPr lang="en-US" dirty="0"/>
              <a:t>-car</a:t>
            </a:r>
          </a:p>
          <a:p>
            <a:pPr lvl="1"/>
            <a:r>
              <a:rPr lang="en-US" dirty="0"/>
              <a:t>Implement basic </a:t>
            </a:r>
            <a:r>
              <a:rPr lang="en-US" dirty="0" err="1"/>
              <a:t>robo</a:t>
            </a:r>
            <a:r>
              <a:rPr lang="en-US" dirty="0"/>
              <a:t>-car movement</a:t>
            </a:r>
          </a:p>
          <a:p>
            <a:pPr lvl="1"/>
            <a:r>
              <a:rPr lang="en-US" dirty="0"/>
              <a:t>Implement pre-trained model and lane detection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44658" y="755904"/>
            <a:ext cx="7711025" cy="3084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600" dirty="0"/>
              <a:t>Session 4: </a:t>
            </a:r>
            <a:br>
              <a:rPr lang="en-US" sz="5600" dirty="0"/>
            </a:br>
            <a:r>
              <a:rPr lang="en-US" sz="5600" dirty="0"/>
              <a:t>Assembly &amp; Integration of Software &amp; Hardware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912131" y="4089910"/>
            <a:ext cx="3316702" cy="1712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100" dirty="0"/>
              <a:t>Day 3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Words>1504</Words>
  <Application>Microsoft Office PowerPoint</Application>
  <PresentationFormat>Widescreen</PresentationFormat>
  <Paragraphs>283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Canva Sans</vt:lpstr>
      <vt:lpstr>Arial</vt:lpstr>
      <vt:lpstr>Calibri</vt:lpstr>
      <vt:lpstr>Consolas</vt:lpstr>
      <vt:lpstr>Corbel</vt:lpstr>
      <vt:lpstr>PT Sans</vt:lpstr>
      <vt:lpstr>Segoe UI</vt:lpstr>
      <vt:lpstr>Tahoma</vt:lpstr>
      <vt:lpstr>Wingdings</vt:lpstr>
      <vt:lpstr>Parallax</vt:lpstr>
      <vt:lpstr>Custom Design</vt:lpstr>
      <vt:lpstr>AI Programming &amp;  Self-Driving Car</vt:lpstr>
      <vt:lpstr>Acknowledgement</vt:lpstr>
      <vt:lpstr>Hello. I’m Daniel Vong.</vt:lpstr>
      <vt:lpstr>Hello. I’m Tong En.</vt:lpstr>
      <vt:lpstr>AI Programming &amp;  Self-Driving Car</vt:lpstr>
      <vt:lpstr>Unit Outline</vt:lpstr>
      <vt:lpstr>AI Programming &amp;  Self-Driving Car</vt:lpstr>
      <vt:lpstr>Learning objectives</vt:lpstr>
      <vt:lpstr>Session 4:  Assembly &amp; Integration of Software &amp; Hardware</vt:lpstr>
      <vt:lpstr>Assembling Robo-car</vt:lpstr>
      <vt:lpstr>Assembling Robo-car</vt:lpstr>
      <vt:lpstr>Assembling Robo-car</vt:lpstr>
      <vt:lpstr>Assembling Robo-car</vt:lpstr>
      <vt:lpstr>Assembling Robo-car</vt:lpstr>
      <vt:lpstr>Assembling Robo-car</vt:lpstr>
      <vt:lpstr>Assembling Robo-car</vt:lpstr>
      <vt:lpstr>Assembling Robo-car</vt:lpstr>
      <vt:lpstr>Circuit Connection Schematic</vt:lpstr>
      <vt:lpstr>Wire Splitter Connection</vt:lpstr>
      <vt:lpstr>Wire Splitter to Motor Driver</vt:lpstr>
      <vt:lpstr>Wire Splitter to Buck Converter</vt:lpstr>
      <vt:lpstr>Buck Converter to Raspi 5</vt:lpstr>
      <vt:lpstr>Li-Po Battery Polarity</vt:lpstr>
      <vt:lpstr>Assembling Robo-car</vt:lpstr>
      <vt:lpstr>Basic Motor Movement</vt:lpstr>
      <vt:lpstr>OpenCV RiCam Detection </vt:lpstr>
      <vt:lpstr>OpenCV RiCam Detection Example </vt:lpstr>
      <vt:lpstr>PowerPoint Presentation</vt:lpstr>
      <vt:lpstr>PowerPoint Presentation</vt:lpstr>
      <vt:lpstr>Knowledge check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Industrial Automation</dc:title>
  <dc:creator>Daniel Vong</dc:creator>
  <cp:lastModifiedBy>Tong En Lim</cp:lastModifiedBy>
  <cp:revision>1047</cp:revision>
  <dcterms:created xsi:type="dcterms:W3CDTF">2023-04-30T07:52:00Z</dcterms:created>
  <dcterms:modified xsi:type="dcterms:W3CDTF">2025-07-18T18:58:09Z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32d49a-c7e8-4177-a922-e225a5b21641_Enabled">
    <vt:lpwstr>true</vt:lpwstr>
  </property>
  <property fmtid="{D5CDD505-2E9C-101B-9397-08002B2CF9AE}" pid="3" name="MSIP_Label_8a32d49a-c7e8-4177-a922-e225a5b21641_SetDate">
    <vt:lpwstr>2024-08-23T07:34:41Z</vt:lpwstr>
  </property>
  <property fmtid="{D5CDD505-2E9C-101B-9397-08002B2CF9AE}" pid="4" name="MSIP_Label_8a32d49a-c7e8-4177-a922-e225a5b21641_Method">
    <vt:lpwstr>Privileged</vt:lpwstr>
  </property>
  <property fmtid="{D5CDD505-2E9C-101B-9397-08002B2CF9AE}" pid="5" name="MSIP_Label_8a32d49a-c7e8-4177-a922-e225a5b21641_Name">
    <vt:lpwstr>Public</vt:lpwstr>
  </property>
  <property fmtid="{D5CDD505-2E9C-101B-9397-08002B2CF9AE}" pid="6" name="MSIP_Label_8a32d49a-c7e8-4177-a922-e225a5b21641_SiteId">
    <vt:lpwstr>d28d796a-940a-4b59-bce6-64427bc6d53e</vt:lpwstr>
  </property>
  <property fmtid="{D5CDD505-2E9C-101B-9397-08002B2CF9AE}" pid="7" name="MSIP_Label_8a32d49a-c7e8-4177-a922-e225a5b21641_ActionId">
    <vt:lpwstr>5de651ba-a661-4241-9fb6-7386cda82e8d</vt:lpwstr>
  </property>
  <property fmtid="{D5CDD505-2E9C-101B-9397-08002B2CF9AE}" pid="8" name="MSIP_Label_8a32d49a-c7e8-4177-a922-e225a5b21641_ContentBits">
    <vt:lpwstr>0</vt:lpwstr>
  </property>
  <property fmtid="{D5CDD505-2E9C-101B-9397-08002B2CF9AE}" pid="9" name="ICV">
    <vt:lpwstr>A162662106F04135BABCA0927634E71B_12</vt:lpwstr>
  </property>
  <property fmtid="{D5CDD505-2E9C-101B-9397-08002B2CF9AE}" pid="10" name="KSOProductBuildVer">
    <vt:lpwstr>2057-12.2.0.17562</vt:lpwstr>
  </property>
</Properties>
</file>